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e1ff5a995b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110f04cfb4380"/>
  </p:sldMasterIdLst>
  <p:sldIdLst>
    <p:sldId xmlns:r="http://schemas.openxmlformats.org/officeDocument/2006/relationships" id="256" r:id="R9aef872a3faf4051"/>
    <p:sldId xmlns:r="http://schemas.openxmlformats.org/officeDocument/2006/relationships" id="257" r:id="R9f904d07d7fe4ae6"/>
    <p:sldId xmlns:r="http://schemas.openxmlformats.org/officeDocument/2006/relationships" id="258" r:id="R10efb66e8993468b"/>
    <p:sldId xmlns:r="http://schemas.openxmlformats.org/officeDocument/2006/relationships" id="259" r:id="R7c983ff0e3c443d1"/>
    <p:sldId xmlns:r="http://schemas.openxmlformats.org/officeDocument/2006/relationships" id="260" r:id="R8968ce75290a4804"/>
    <p:sldId xmlns:r="http://schemas.openxmlformats.org/officeDocument/2006/relationships" id="261" r:id="R47ccc58cf9b347af"/>
    <p:sldId xmlns:r="http://schemas.openxmlformats.org/officeDocument/2006/relationships" id="262" r:id="R0fe532198f72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110f04cfb4380" /><Relationship Type="http://schemas.openxmlformats.org/officeDocument/2006/relationships/slide" Target="/ppt/slides/slide1.xml" Id="R9aef872a3faf4051" /><Relationship Type="http://schemas.openxmlformats.org/officeDocument/2006/relationships/slide" Target="/ppt/slides/slide2.xml" Id="R9f904d07d7fe4ae6" /><Relationship Type="http://schemas.openxmlformats.org/officeDocument/2006/relationships/slide" Target="/ppt/slides/slide3.xml" Id="R10efb66e8993468b" /><Relationship Type="http://schemas.openxmlformats.org/officeDocument/2006/relationships/slide" Target="/ppt/slides/slide4.xml" Id="R7c983ff0e3c443d1" /><Relationship Type="http://schemas.openxmlformats.org/officeDocument/2006/relationships/slide" Target="/ppt/slides/slide5.xml" Id="R8968ce75290a4804" /><Relationship Type="http://schemas.openxmlformats.org/officeDocument/2006/relationships/slide" Target="/ppt/slides/slide6.xml" Id="R47ccc58cf9b347af" /><Relationship Type="http://schemas.openxmlformats.org/officeDocument/2006/relationships/slide" Target="/ppt/slides/slide7.xml" Id="R0fe532198f72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9d596398d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6d309a43d4456" /><Relationship Type="http://schemas.openxmlformats.org/officeDocument/2006/relationships/theme" Target="/ppt/slideMasters/theme/theme1.xml" Id="Rcb8678562eec47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6d309a43d44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4ccfebcc64f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924953d68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a9bcad9a6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9e985d61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15a851479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16555528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7b49381c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KNUTHOLMEN AS ble etablert [år] og holder til i Kalvåg.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28 470 002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−1 011 917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1 225 692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7 106 171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6729 Kalvåg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991 776 613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KNUTHOLMEN AS</a:t>
            </a:r>
          </a:p>
        </p:txBody>
      </p:sp>
    </p:spTree>
  </p:cSld>
  <p:clrMapOvr>
    <a:masterClrMapping xmlns:a="http://schemas.openxmlformats.org/drawingml/2006/main"/>
  </p:clrMapOvr>
</p:sld>
</file>