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e27a3b2f844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3d807e4ee942b9"/>
  </p:sldMasterIdLst>
  <p:sldIdLst>
    <p:sldId xmlns:r="http://schemas.openxmlformats.org/officeDocument/2006/relationships" id="256" r:id="R5d4ffe2364b0446c"/>
    <p:sldId xmlns:r="http://schemas.openxmlformats.org/officeDocument/2006/relationships" id="257" r:id="R6aa2bcd1cc454755"/>
    <p:sldId xmlns:r="http://schemas.openxmlformats.org/officeDocument/2006/relationships" id="258" r:id="R725e4d7675d44331"/>
    <p:sldId xmlns:r="http://schemas.openxmlformats.org/officeDocument/2006/relationships" id="259" r:id="R49eb44d54c8d419f"/>
    <p:sldId xmlns:r="http://schemas.openxmlformats.org/officeDocument/2006/relationships" id="260" r:id="R9d24fb135f9345f2"/>
    <p:sldId xmlns:r="http://schemas.openxmlformats.org/officeDocument/2006/relationships" id="261" r:id="Rdb243a74c68143cc"/>
    <p:sldId xmlns:r="http://schemas.openxmlformats.org/officeDocument/2006/relationships" id="262" r:id="R957d0546ecfb4b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d807e4ee942b9" /><Relationship Type="http://schemas.openxmlformats.org/officeDocument/2006/relationships/slide" Target="/ppt/slides/slide1.xml" Id="R5d4ffe2364b0446c" /><Relationship Type="http://schemas.openxmlformats.org/officeDocument/2006/relationships/slide" Target="/ppt/slides/slide2.xml" Id="R6aa2bcd1cc454755" /><Relationship Type="http://schemas.openxmlformats.org/officeDocument/2006/relationships/slide" Target="/ppt/slides/slide3.xml" Id="R725e4d7675d44331" /><Relationship Type="http://schemas.openxmlformats.org/officeDocument/2006/relationships/slide" Target="/ppt/slides/slide4.xml" Id="R49eb44d54c8d419f" /><Relationship Type="http://schemas.openxmlformats.org/officeDocument/2006/relationships/slide" Target="/ppt/slides/slide5.xml" Id="R9d24fb135f9345f2" /><Relationship Type="http://schemas.openxmlformats.org/officeDocument/2006/relationships/slide" Target="/ppt/slides/slide6.xml" Id="Rdb243a74c68143cc" /><Relationship Type="http://schemas.openxmlformats.org/officeDocument/2006/relationships/slide" Target="/ppt/slides/slide7.xml" Id="R957d0546ecfb4b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1e31d92e348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47839994041ec" /><Relationship Type="http://schemas.openxmlformats.org/officeDocument/2006/relationships/theme" Target="/ppt/slideMasters/theme/theme1.xml" Id="Rcec4e38e01fa4f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847839994041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c5e655fa743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a3bfcc8794f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e04c8e894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b5bdc479341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cd82595e742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593d0d7e245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aa08d596a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NYGÅRD TAK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TAK EIENDOM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615 984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101 975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2 364 087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24 920 113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25 209 212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LEBLON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LEFKADA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991 743 340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TAK EIENDOM AS</a:t>
            </a:r>
          </a:p>
        </p:txBody>
      </p:sp>
    </p:spTree>
  </p:cSld>
  <p:clrMapOvr>
    <a:masterClrMapping xmlns:a="http://schemas.openxmlformats.org/drawingml/2006/main"/>
  </p:clrMapOvr>
</p:sld>
</file>