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1273692b4349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82770aa5ea4330"/>
  </p:sldMasterIdLst>
  <p:sldIdLst>
    <p:sldId xmlns:r="http://schemas.openxmlformats.org/officeDocument/2006/relationships" id="256" r:id="R7bf598dc28d049d7"/>
    <p:sldId xmlns:r="http://schemas.openxmlformats.org/officeDocument/2006/relationships" id="257" r:id="Rfa642a923c78439a"/>
    <p:sldId xmlns:r="http://schemas.openxmlformats.org/officeDocument/2006/relationships" id="258" r:id="R11587578f3e74ae8"/>
    <p:sldId xmlns:r="http://schemas.openxmlformats.org/officeDocument/2006/relationships" id="259" r:id="R6b6eb1c85eb5482c"/>
    <p:sldId xmlns:r="http://schemas.openxmlformats.org/officeDocument/2006/relationships" id="260" r:id="R6d86951ea6e64034"/>
    <p:sldId xmlns:r="http://schemas.openxmlformats.org/officeDocument/2006/relationships" id="261" r:id="R7681466c35794a5c"/>
    <p:sldId xmlns:r="http://schemas.openxmlformats.org/officeDocument/2006/relationships" id="262" r:id="Ra163cfe631d64b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82770aa5ea4330" /><Relationship Type="http://schemas.openxmlformats.org/officeDocument/2006/relationships/slide" Target="/ppt/slides/slide1.xml" Id="R7bf598dc28d049d7" /><Relationship Type="http://schemas.openxmlformats.org/officeDocument/2006/relationships/slide" Target="/ppt/slides/slide2.xml" Id="Rfa642a923c78439a" /><Relationship Type="http://schemas.openxmlformats.org/officeDocument/2006/relationships/slide" Target="/ppt/slides/slide3.xml" Id="R11587578f3e74ae8" /><Relationship Type="http://schemas.openxmlformats.org/officeDocument/2006/relationships/slide" Target="/ppt/slides/slide4.xml" Id="R6b6eb1c85eb5482c" /><Relationship Type="http://schemas.openxmlformats.org/officeDocument/2006/relationships/slide" Target="/ppt/slides/slide5.xml" Id="R6d86951ea6e64034" /><Relationship Type="http://schemas.openxmlformats.org/officeDocument/2006/relationships/slide" Target="/ppt/slides/slide6.xml" Id="R7681466c35794a5c" /><Relationship Type="http://schemas.openxmlformats.org/officeDocument/2006/relationships/slide" Target="/ppt/slides/slide7.xml" Id="Ra163cfe631d64b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f761576ef44c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724511cfb45f3" /><Relationship Type="http://schemas.openxmlformats.org/officeDocument/2006/relationships/theme" Target="/ppt/slideMasters/theme/theme1.xml" Id="R7a61f711b96a4e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b724511cfb45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12b497af34c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2b717cb5a4c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7ec3c23fc40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c4238948546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85dcc42e94c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c6e15507a48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0f03dd6174d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SALTDALSHYTTA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SALTDALSHYTTA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4 466 562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−1 563 814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−2 146 742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132 136 790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265 152 693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MESTERGRUPPEN AS  –  98,1 %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SALTDALSHYTTA AS  –  1,9 %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991 729 321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