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92d2bb7afa4e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df27c9ea314cf3"/>
  </p:sldMasterIdLst>
  <p:sldIdLst>
    <p:sldId xmlns:r="http://schemas.openxmlformats.org/officeDocument/2006/relationships" id="256" r:id="R3e99c96ee5bd4111"/>
    <p:sldId xmlns:r="http://schemas.openxmlformats.org/officeDocument/2006/relationships" id="257" r:id="R8c8b663c97fe4e1a"/>
    <p:sldId xmlns:r="http://schemas.openxmlformats.org/officeDocument/2006/relationships" id="258" r:id="R6c49625299e74d4f"/>
    <p:sldId xmlns:r="http://schemas.openxmlformats.org/officeDocument/2006/relationships" id="259" r:id="R965fe97b78584ce6"/>
    <p:sldId xmlns:r="http://schemas.openxmlformats.org/officeDocument/2006/relationships" id="260" r:id="Ra93c7136edab43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df27c9ea314cf3" /><Relationship Type="http://schemas.openxmlformats.org/officeDocument/2006/relationships/slide" Target="/ppt/slides/slide1.xml" Id="R3e99c96ee5bd4111" /><Relationship Type="http://schemas.openxmlformats.org/officeDocument/2006/relationships/slide" Target="/ppt/slides/slide2.xml" Id="R8c8b663c97fe4e1a" /><Relationship Type="http://schemas.openxmlformats.org/officeDocument/2006/relationships/slide" Target="/ppt/slides/slide3.xml" Id="R6c49625299e74d4f" /><Relationship Type="http://schemas.openxmlformats.org/officeDocument/2006/relationships/slide" Target="/ppt/slides/slide4.xml" Id="R965fe97b78584ce6" /><Relationship Type="http://schemas.openxmlformats.org/officeDocument/2006/relationships/slide" Target="/ppt/slides/slide5.xml" Id="Ra93c7136edab43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f47680589e42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9a882d8104b82" /><Relationship Type="http://schemas.openxmlformats.org/officeDocument/2006/relationships/theme" Target="/ppt/slideMasters/theme/theme1.xml" Id="Ra150550a3e5642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09a882d8104b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fd580938a448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717d1314b4e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076e43f5845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541652de645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4cc12ffca4b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FLYTÅRNET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FLYTÅRNET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FLYTÅRNET EIENDOMSUTVIKLING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FLYTÅRNET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FLYTÅRNET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FLYTÅRNET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991 708 596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FLYTÅRNET EIENDOMSUTVIKLING AS</a:t>
            </a:r>
          </a:p>
        </p:txBody>
      </p:sp>
    </p:spTree>
  </p:cSld>
  <p:clrMapOvr>
    <a:masterClrMapping xmlns:a="http://schemas.openxmlformats.org/drawingml/2006/main"/>
  </p:clrMapOvr>
</p:sld>
</file>