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22c1e20cee40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16203e31ed4bc2"/>
  </p:sldMasterIdLst>
  <p:sldIdLst>
    <p:sldId xmlns:r="http://schemas.openxmlformats.org/officeDocument/2006/relationships" id="256" r:id="Reef24ccb2be042d2"/>
    <p:sldId xmlns:r="http://schemas.openxmlformats.org/officeDocument/2006/relationships" id="257" r:id="Rf944f9ff57bc4ae2"/>
    <p:sldId xmlns:r="http://schemas.openxmlformats.org/officeDocument/2006/relationships" id="258" r:id="Rffd0186af0984cf6"/>
    <p:sldId xmlns:r="http://schemas.openxmlformats.org/officeDocument/2006/relationships" id="259" r:id="Ra3de7174118646a9"/>
    <p:sldId xmlns:r="http://schemas.openxmlformats.org/officeDocument/2006/relationships" id="260" r:id="R7aecfcc7f6594c44"/>
    <p:sldId xmlns:r="http://schemas.openxmlformats.org/officeDocument/2006/relationships" id="261" r:id="R09b24795a5e0417f"/>
    <p:sldId xmlns:r="http://schemas.openxmlformats.org/officeDocument/2006/relationships" id="262" r:id="R9a2f3a39d20f42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16203e31ed4bc2" /><Relationship Type="http://schemas.openxmlformats.org/officeDocument/2006/relationships/slide" Target="/ppt/slides/slide1.xml" Id="Reef24ccb2be042d2" /><Relationship Type="http://schemas.openxmlformats.org/officeDocument/2006/relationships/slide" Target="/ppt/slides/slide2.xml" Id="Rf944f9ff57bc4ae2" /><Relationship Type="http://schemas.openxmlformats.org/officeDocument/2006/relationships/slide" Target="/ppt/slides/slide3.xml" Id="Rffd0186af0984cf6" /><Relationship Type="http://schemas.openxmlformats.org/officeDocument/2006/relationships/slide" Target="/ppt/slides/slide4.xml" Id="Ra3de7174118646a9" /><Relationship Type="http://schemas.openxmlformats.org/officeDocument/2006/relationships/slide" Target="/ppt/slides/slide5.xml" Id="R7aecfcc7f6594c44" /><Relationship Type="http://schemas.openxmlformats.org/officeDocument/2006/relationships/slide" Target="/ppt/slides/slide6.xml" Id="R09b24795a5e0417f" /><Relationship Type="http://schemas.openxmlformats.org/officeDocument/2006/relationships/slide" Target="/ppt/slides/slide7.xml" Id="R9a2f3a39d20f42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46365021424b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c9f907a154cd1" /><Relationship Type="http://schemas.openxmlformats.org/officeDocument/2006/relationships/theme" Target="/ppt/slideMasters/theme/theme1.xml" Id="R50c518a606eb43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fc9f907a154c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e9597b41549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233af0e8f40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2bb86fd6542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4f05937c74c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b6169b1124d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13a21dbf042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1be27477e46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AVINEX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AVINEX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6 047 791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20 945 517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21 060 410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HELGE AVEN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69 74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991 700 129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AVINEX AS</a:t>
            </a:r>
          </a:p>
        </p:txBody>
      </p:sp>
    </p:spTree>
  </p:cSld>
  <p:clrMapOvr>
    <a:masterClrMapping xmlns:a="http://schemas.openxmlformats.org/drawingml/2006/main"/>
  </p:clrMapOvr>
</p:sld>
</file>