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87f8ed0c4d4a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ce520e74145b0"/>
  </p:sldMasterIdLst>
  <p:sldIdLst>
    <p:sldId xmlns:r="http://schemas.openxmlformats.org/officeDocument/2006/relationships" id="256" r:id="Rccf7868e21834249"/>
    <p:sldId xmlns:r="http://schemas.openxmlformats.org/officeDocument/2006/relationships" id="257" r:id="Ra559e30c81494bf4"/>
    <p:sldId xmlns:r="http://schemas.openxmlformats.org/officeDocument/2006/relationships" id="258" r:id="R48a118e85e074274"/>
    <p:sldId xmlns:r="http://schemas.openxmlformats.org/officeDocument/2006/relationships" id="259" r:id="R7770d6fc97f0475f"/>
    <p:sldId xmlns:r="http://schemas.openxmlformats.org/officeDocument/2006/relationships" id="260" r:id="Rb983e6156ce04323"/>
    <p:sldId xmlns:r="http://schemas.openxmlformats.org/officeDocument/2006/relationships" id="261" r:id="R6076b4b141de4639"/>
    <p:sldId xmlns:r="http://schemas.openxmlformats.org/officeDocument/2006/relationships" id="262" r:id="R3c1324e8ea9f4d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ce520e74145b0" /><Relationship Type="http://schemas.openxmlformats.org/officeDocument/2006/relationships/slide" Target="/ppt/slides/slide1.xml" Id="Rccf7868e21834249" /><Relationship Type="http://schemas.openxmlformats.org/officeDocument/2006/relationships/slide" Target="/ppt/slides/slide2.xml" Id="Ra559e30c81494bf4" /><Relationship Type="http://schemas.openxmlformats.org/officeDocument/2006/relationships/slide" Target="/ppt/slides/slide3.xml" Id="R48a118e85e074274" /><Relationship Type="http://schemas.openxmlformats.org/officeDocument/2006/relationships/slide" Target="/ppt/slides/slide4.xml" Id="R7770d6fc97f0475f" /><Relationship Type="http://schemas.openxmlformats.org/officeDocument/2006/relationships/slide" Target="/ppt/slides/slide5.xml" Id="Rb983e6156ce04323" /><Relationship Type="http://schemas.openxmlformats.org/officeDocument/2006/relationships/slide" Target="/ppt/slides/slide6.xml" Id="R6076b4b141de4639" /><Relationship Type="http://schemas.openxmlformats.org/officeDocument/2006/relationships/slide" Target="/ppt/slides/slide7.xml" Id="R3c1324e8ea9f4d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5cab99199b4e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f34b46d8b4d08" /><Relationship Type="http://schemas.openxmlformats.org/officeDocument/2006/relationships/theme" Target="/ppt/slideMasters/theme/theme1.xml" Id="Rbf8cee29efa049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7f34b46d8b4d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832f6e1364b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a08a6da0447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a567ea0fa44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cba25bcab48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b34dc2aef4b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0679f216c44c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98a3cb328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LILLESAND VVS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15 030 070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1 972 995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1 518 619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2 077 237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8 418 343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AAS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LUCKY 19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27 11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991 699 694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VVS AS</a:t>
            </a:r>
          </a:p>
        </p:txBody>
      </p:sp>
    </p:spTree>
  </p:cSld>
  <p:clrMapOvr>
    <a:masterClrMapping xmlns:a="http://schemas.openxmlformats.org/drawingml/2006/main"/>
  </p:clrMapOvr>
</p:sld>
</file>