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fb498ba50a49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aab6e8e4754e71"/>
  </p:sldMasterIdLst>
  <p:sldIdLst>
    <p:sldId xmlns:r="http://schemas.openxmlformats.org/officeDocument/2006/relationships" id="256" r:id="R31ad835a73414553"/>
    <p:sldId xmlns:r="http://schemas.openxmlformats.org/officeDocument/2006/relationships" id="257" r:id="R437cd9d450014745"/>
    <p:sldId xmlns:r="http://schemas.openxmlformats.org/officeDocument/2006/relationships" id="258" r:id="R8e43474d7df1458c"/>
    <p:sldId xmlns:r="http://schemas.openxmlformats.org/officeDocument/2006/relationships" id="259" r:id="R40945b5842fe4802"/>
    <p:sldId xmlns:r="http://schemas.openxmlformats.org/officeDocument/2006/relationships" id="260" r:id="R96b056c71d5b4f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aab6e8e4754e71" /><Relationship Type="http://schemas.openxmlformats.org/officeDocument/2006/relationships/slide" Target="/ppt/slides/slide1.xml" Id="R31ad835a73414553" /><Relationship Type="http://schemas.openxmlformats.org/officeDocument/2006/relationships/slide" Target="/ppt/slides/slide2.xml" Id="R437cd9d450014745" /><Relationship Type="http://schemas.openxmlformats.org/officeDocument/2006/relationships/slide" Target="/ppt/slides/slide3.xml" Id="R8e43474d7df1458c" /><Relationship Type="http://schemas.openxmlformats.org/officeDocument/2006/relationships/slide" Target="/ppt/slides/slide4.xml" Id="R40945b5842fe4802" /><Relationship Type="http://schemas.openxmlformats.org/officeDocument/2006/relationships/slide" Target="/ppt/slides/slide5.xml" Id="R96b056c71d5b4f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2566a903dc45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1002946904b64" /><Relationship Type="http://schemas.openxmlformats.org/officeDocument/2006/relationships/theme" Target="/ppt/slideMasters/theme/theme1.xml" Id="Rb217c038ef4e4e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31002946904b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dcf0c70ea41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d9dba4ec245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a266eab684d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dafefe26d40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b72d8699644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STORHAUGEN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STORHAUGEN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STORHAUGEN 5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STORHAUGEN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STORHAUGEN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STORHAUGEN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991 686 576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STORHAUGEN 5 AS</a:t>
            </a:r>
          </a:p>
        </p:txBody>
      </p:sp>
    </p:spTree>
  </p:cSld>
  <p:clrMapOvr>
    <a:masterClrMapping xmlns:a="http://schemas.openxmlformats.org/drawingml/2006/main"/>
  </p:clrMapOvr>
</p:sld>
</file>