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b0e88b99cd47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6152b84fb74d9a"/>
  </p:sldMasterIdLst>
  <p:sldIdLst>
    <p:sldId xmlns:r="http://schemas.openxmlformats.org/officeDocument/2006/relationships" id="256" r:id="R47a735164a684ea8"/>
    <p:sldId xmlns:r="http://schemas.openxmlformats.org/officeDocument/2006/relationships" id="257" r:id="R3ef598f237de4139"/>
    <p:sldId xmlns:r="http://schemas.openxmlformats.org/officeDocument/2006/relationships" id="258" r:id="R4d47f5d89a6a4b3c"/>
    <p:sldId xmlns:r="http://schemas.openxmlformats.org/officeDocument/2006/relationships" id="259" r:id="R9c484aa457ce4c51"/>
    <p:sldId xmlns:r="http://schemas.openxmlformats.org/officeDocument/2006/relationships" id="260" r:id="R2e9bd6a09c8745b9"/>
    <p:sldId xmlns:r="http://schemas.openxmlformats.org/officeDocument/2006/relationships" id="261" r:id="Rd79b99249fe34956"/>
    <p:sldId xmlns:r="http://schemas.openxmlformats.org/officeDocument/2006/relationships" id="262" r:id="Rf52f86b49ae944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6152b84fb74d9a" /><Relationship Type="http://schemas.openxmlformats.org/officeDocument/2006/relationships/slide" Target="/ppt/slides/slide1.xml" Id="R47a735164a684ea8" /><Relationship Type="http://schemas.openxmlformats.org/officeDocument/2006/relationships/slide" Target="/ppt/slides/slide2.xml" Id="R3ef598f237de4139" /><Relationship Type="http://schemas.openxmlformats.org/officeDocument/2006/relationships/slide" Target="/ppt/slides/slide3.xml" Id="R4d47f5d89a6a4b3c" /><Relationship Type="http://schemas.openxmlformats.org/officeDocument/2006/relationships/slide" Target="/ppt/slides/slide4.xml" Id="R9c484aa457ce4c51" /><Relationship Type="http://schemas.openxmlformats.org/officeDocument/2006/relationships/slide" Target="/ppt/slides/slide5.xml" Id="R2e9bd6a09c8745b9" /><Relationship Type="http://schemas.openxmlformats.org/officeDocument/2006/relationships/slide" Target="/ppt/slides/slide6.xml" Id="Rd79b99249fe34956" /><Relationship Type="http://schemas.openxmlformats.org/officeDocument/2006/relationships/slide" Target="/ppt/slides/slide7.xml" Id="Rf52f86b49ae944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a0b732430c40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9d8150b4c4cbb" /><Relationship Type="http://schemas.openxmlformats.org/officeDocument/2006/relationships/theme" Target="/ppt/slideMasters/theme/theme1.xml" Id="R3eec37f51c0246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39d8150b4c4c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02e389be145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b8a5d7b164d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f54b5462346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0803f216e41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69b641d444f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a8fec6a4647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942583ea24f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JOTOCO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JOTOCO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242 879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1 007 153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 JOHNNY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Søster Mathildes gate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991 681 663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