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1b593fa74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6a616a06a4b10"/>
  </p:sldMasterIdLst>
  <p:sldIdLst>
    <p:sldId xmlns:r="http://schemas.openxmlformats.org/officeDocument/2006/relationships" id="256" r:id="R4859ac14e42b40e2"/>
    <p:sldId xmlns:r="http://schemas.openxmlformats.org/officeDocument/2006/relationships" id="257" r:id="R3c8447b4e2734cbb"/>
    <p:sldId xmlns:r="http://schemas.openxmlformats.org/officeDocument/2006/relationships" id="258" r:id="R07ce235b2fc847ff"/>
    <p:sldId xmlns:r="http://schemas.openxmlformats.org/officeDocument/2006/relationships" id="259" r:id="R8f704bc7884d4303"/>
    <p:sldId xmlns:r="http://schemas.openxmlformats.org/officeDocument/2006/relationships" id="260" r:id="R2348f2f8c76248a7"/>
    <p:sldId xmlns:r="http://schemas.openxmlformats.org/officeDocument/2006/relationships" id="261" r:id="R3bd209262e67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6a616a06a4b10" /><Relationship Type="http://schemas.openxmlformats.org/officeDocument/2006/relationships/slide" Target="/ppt/slides/slide1.xml" Id="R4859ac14e42b40e2" /><Relationship Type="http://schemas.openxmlformats.org/officeDocument/2006/relationships/slide" Target="/ppt/slides/slide2.xml" Id="R3c8447b4e2734cbb" /><Relationship Type="http://schemas.openxmlformats.org/officeDocument/2006/relationships/slide" Target="/ppt/slides/slide3.xml" Id="R07ce235b2fc847ff" /><Relationship Type="http://schemas.openxmlformats.org/officeDocument/2006/relationships/slide" Target="/ppt/slides/slide4.xml" Id="R8f704bc7884d4303" /><Relationship Type="http://schemas.openxmlformats.org/officeDocument/2006/relationships/slide" Target="/ppt/slides/slide5.xml" Id="R2348f2f8c76248a7" /><Relationship Type="http://schemas.openxmlformats.org/officeDocument/2006/relationships/slide" Target="/ppt/slides/slide6.xml" Id="R3bd209262e67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dbf1c1e15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8cbd96fb5462a" /><Relationship Type="http://schemas.openxmlformats.org/officeDocument/2006/relationships/theme" Target="/ppt/slideMasters/theme/theme1.xml" Id="R5a23976c5f28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8cbd96fb5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b7fce286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ac1ea561a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1ba3b98da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d0c5ab57c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ddd882fbf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77b626505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