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ad48214bf64f8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fbd4cfdace3495e"/>
  </p:sldMasterIdLst>
  <p:sldIdLst>
    <p:sldId xmlns:r="http://schemas.openxmlformats.org/officeDocument/2006/relationships" id="256" r:id="R012d113ad5ff45ea"/>
    <p:sldId xmlns:r="http://schemas.openxmlformats.org/officeDocument/2006/relationships" id="257" r:id="Rcb274a0958464f23"/>
    <p:sldId xmlns:r="http://schemas.openxmlformats.org/officeDocument/2006/relationships" id="258" r:id="R725e3f75749e4456"/>
    <p:sldId xmlns:r="http://schemas.openxmlformats.org/officeDocument/2006/relationships" id="259" r:id="Rcb2945ab9b7d4833"/>
    <p:sldId xmlns:r="http://schemas.openxmlformats.org/officeDocument/2006/relationships" id="260" r:id="Rc302123e7f6d4258"/>
    <p:sldId xmlns:r="http://schemas.openxmlformats.org/officeDocument/2006/relationships" id="261" r:id="R6e390eab0c8f4c73"/>
    <p:sldId xmlns:r="http://schemas.openxmlformats.org/officeDocument/2006/relationships" id="262" r:id="R8836024d6e214a4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fbd4cfdace3495e" /><Relationship Type="http://schemas.openxmlformats.org/officeDocument/2006/relationships/slide" Target="/ppt/slides/slide1.xml" Id="R012d113ad5ff45ea" /><Relationship Type="http://schemas.openxmlformats.org/officeDocument/2006/relationships/slide" Target="/ppt/slides/slide2.xml" Id="Rcb274a0958464f23" /><Relationship Type="http://schemas.openxmlformats.org/officeDocument/2006/relationships/slide" Target="/ppt/slides/slide3.xml" Id="R725e3f75749e4456" /><Relationship Type="http://schemas.openxmlformats.org/officeDocument/2006/relationships/slide" Target="/ppt/slides/slide4.xml" Id="Rcb2945ab9b7d4833" /><Relationship Type="http://schemas.openxmlformats.org/officeDocument/2006/relationships/slide" Target="/ppt/slides/slide5.xml" Id="Rc302123e7f6d4258" /><Relationship Type="http://schemas.openxmlformats.org/officeDocument/2006/relationships/slide" Target="/ppt/slides/slide6.xml" Id="R6e390eab0c8f4c73" /><Relationship Type="http://schemas.openxmlformats.org/officeDocument/2006/relationships/slide" Target="/ppt/slides/slide7.xml" Id="R8836024d6e214a4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b4d78e1dc641a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761c16f61a4293" /><Relationship Type="http://schemas.openxmlformats.org/officeDocument/2006/relationships/theme" Target="/ppt/slideMasters/theme/theme1.xml" Id="R0a0deb67b3094af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5761c16f61a429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62ba8577404a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d6477d24fa457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27557653db47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863e779094ed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7f51a68f25421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88ac0367c54a3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5695b0329e481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HAVSTRØM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HAVSTRØM AS ble etablert [år] og holder til i Vøyenenga.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220 305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996 695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1 806 875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BEKKENES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KREFTING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HAVSTRØM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Ringeriksveien 164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1339 Vøyenenga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991 676 201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HAVSTRØM AS</a:t>
            </a:r>
          </a:p>
        </p:txBody>
      </p:sp>
    </p:spTree>
  </p:cSld>
  <p:clrMapOvr>
    <a:masterClrMapping xmlns:a="http://schemas.openxmlformats.org/drawingml/2006/main"/>
  </p:clrMapOvr>
</p:sld>
</file>