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7151837b594b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011468c64347cc"/>
  </p:sldMasterIdLst>
  <p:sldIdLst>
    <p:sldId xmlns:r="http://schemas.openxmlformats.org/officeDocument/2006/relationships" id="256" r:id="R1e376fecf0c14973"/>
    <p:sldId xmlns:r="http://schemas.openxmlformats.org/officeDocument/2006/relationships" id="257" r:id="R28a7321ea13d42fd"/>
    <p:sldId xmlns:r="http://schemas.openxmlformats.org/officeDocument/2006/relationships" id="258" r:id="Rb2a95916ee23463a"/>
    <p:sldId xmlns:r="http://schemas.openxmlformats.org/officeDocument/2006/relationships" id="259" r:id="R6f127c5cc2f84590"/>
    <p:sldId xmlns:r="http://schemas.openxmlformats.org/officeDocument/2006/relationships" id="260" r:id="R1bd07c19f64e4f34"/>
    <p:sldId xmlns:r="http://schemas.openxmlformats.org/officeDocument/2006/relationships" id="261" r:id="Rf269d8a11e1f4f69"/>
    <p:sldId xmlns:r="http://schemas.openxmlformats.org/officeDocument/2006/relationships" id="262" r:id="Re69ceb8c888d4e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11468c64347cc" /><Relationship Type="http://schemas.openxmlformats.org/officeDocument/2006/relationships/slide" Target="/ppt/slides/slide1.xml" Id="R1e376fecf0c14973" /><Relationship Type="http://schemas.openxmlformats.org/officeDocument/2006/relationships/slide" Target="/ppt/slides/slide2.xml" Id="R28a7321ea13d42fd" /><Relationship Type="http://schemas.openxmlformats.org/officeDocument/2006/relationships/slide" Target="/ppt/slides/slide3.xml" Id="Rb2a95916ee23463a" /><Relationship Type="http://schemas.openxmlformats.org/officeDocument/2006/relationships/slide" Target="/ppt/slides/slide4.xml" Id="R6f127c5cc2f84590" /><Relationship Type="http://schemas.openxmlformats.org/officeDocument/2006/relationships/slide" Target="/ppt/slides/slide5.xml" Id="R1bd07c19f64e4f34" /><Relationship Type="http://schemas.openxmlformats.org/officeDocument/2006/relationships/slide" Target="/ppt/slides/slide6.xml" Id="Rf269d8a11e1f4f69" /><Relationship Type="http://schemas.openxmlformats.org/officeDocument/2006/relationships/slide" Target="/ppt/slides/slide7.xml" Id="Re69ceb8c888d4e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9bfdd605543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76f6eca814caf" /><Relationship Type="http://schemas.openxmlformats.org/officeDocument/2006/relationships/theme" Target="/ppt/slideMasters/theme/theme1.xml" Id="R475d4e2db4e64d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c76f6eca814c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345716c7542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e85e6eee140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dd7f23e3540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69581f61c4a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5111acdbc45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c4221d2ac45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823c157cd4a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STRAYE STÅLBYGG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STRAYE STÅLBYGG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STRAYE STÅLBYGG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STRAYE STÅLBYGG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STRAYE STÅLBYGG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STRAYE STÅLBYGG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412 759 835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4 825 095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5 623 254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65 675 815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199 862 931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STRAYE STÅLBYGG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STRAYE GRUPPEN AS  –  93,6 %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FREDRIK SMITH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SALMIR BERBIC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AAS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FAYE LUND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STEFAN AXEL ARNOLD LINDBLAD-WONGKAEW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STRAYE STÅLBYGG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Kråkerøyveien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post@straye.no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991 664 459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STRAYE STÅLBYGG AS</a:t>
            </a:r>
          </a:p>
        </p:txBody>
      </p:sp>
    </p:spTree>
  </p:cSld>
  <p:clrMapOvr>
    <a:masterClrMapping xmlns:a="http://schemas.openxmlformats.org/drawingml/2006/main"/>
  </p:clrMapOvr>
</p:sld>
</file>