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e496fad841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3a491b525e4f8e"/>
  </p:sldMasterIdLst>
  <p:sldIdLst>
    <p:sldId xmlns:r="http://schemas.openxmlformats.org/officeDocument/2006/relationships" id="256" r:id="R682ec2171fb84b99"/>
    <p:sldId xmlns:r="http://schemas.openxmlformats.org/officeDocument/2006/relationships" id="257" r:id="R6b5b718a5acf483b"/>
    <p:sldId xmlns:r="http://schemas.openxmlformats.org/officeDocument/2006/relationships" id="258" r:id="R9211d9746ff04c1a"/>
    <p:sldId xmlns:r="http://schemas.openxmlformats.org/officeDocument/2006/relationships" id="259" r:id="Rd64736b6fb4c441d"/>
    <p:sldId xmlns:r="http://schemas.openxmlformats.org/officeDocument/2006/relationships" id="260" r:id="R6f2c37f4256e44dd"/>
    <p:sldId xmlns:r="http://schemas.openxmlformats.org/officeDocument/2006/relationships" id="261" r:id="R564e8040ff10478d"/>
    <p:sldId xmlns:r="http://schemas.openxmlformats.org/officeDocument/2006/relationships" id="262" r:id="R3d24d6b55dd44d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a491b525e4f8e" /><Relationship Type="http://schemas.openxmlformats.org/officeDocument/2006/relationships/slide" Target="/ppt/slides/slide1.xml" Id="R682ec2171fb84b99" /><Relationship Type="http://schemas.openxmlformats.org/officeDocument/2006/relationships/slide" Target="/ppt/slides/slide2.xml" Id="R6b5b718a5acf483b" /><Relationship Type="http://schemas.openxmlformats.org/officeDocument/2006/relationships/slide" Target="/ppt/slides/slide3.xml" Id="R9211d9746ff04c1a" /><Relationship Type="http://schemas.openxmlformats.org/officeDocument/2006/relationships/slide" Target="/ppt/slides/slide4.xml" Id="Rd64736b6fb4c441d" /><Relationship Type="http://schemas.openxmlformats.org/officeDocument/2006/relationships/slide" Target="/ppt/slides/slide5.xml" Id="R6f2c37f4256e44dd" /><Relationship Type="http://schemas.openxmlformats.org/officeDocument/2006/relationships/slide" Target="/ppt/slides/slide6.xml" Id="R564e8040ff10478d" /><Relationship Type="http://schemas.openxmlformats.org/officeDocument/2006/relationships/slide" Target="/ppt/slides/slide7.xml" Id="R3d24d6b55dd44d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64061946746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fd68d609844e3" /><Relationship Type="http://schemas.openxmlformats.org/officeDocument/2006/relationships/theme" Target="/ppt/slideMasters/theme/theme1.xml" Id="R6b17ae51b2f94c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dfd68d609844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f48ca7e8f4c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80a4f23f64d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2e65e7c7049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bbea3d72b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72dd01ccf42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e0f4cf72544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c3e76517040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SPRINKLERPARTNER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SPRINKLERPARTNER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15 793 251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222 950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4 598 770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STEEN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Stokkelandsvegen 272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991 663 150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SPRINKLERPARTNER AS</a:t>
            </a:r>
          </a:p>
        </p:txBody>
      </p:sp>
    </p:spTree>
  </p:cSld>
  <p:clrMapOvr>
    <a:masterClrMapping xmlns:a="http://schemas.openxmlformats.org/drawingml/2006/main"/>
  </p:clrMapOvr>
</p:sld>
</file>