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62cef6ece4c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60ff52b17d4e14"/>
  </p:sldMasterIdLst>
  <p:sldIdLst>
    <p:sldId xmlns:r="http://schemas.openxmlformats.org/officeDocument/2006/relationships" id="256" r:id="Rfd94d8c06cf4483d"/>
    <p:sldId xmlns:r="http://schemas.openxmlformats.org/officeDocument/2006/relationships" id="257" r:id="Rb835aa8a96854c59"/>
    <p:sldId xmlns:r="http://schemas.openxmlformats.org/officeDocument/2006/relationships" id="258" r:id="R61933111aeb24a60"/>
    <p:sldId xmlns:r="http://schemas.openxmlformats.org/officeDocument/2006/relationships" id="259" r:id="Re21238085ed94fe1"/>
    <p:sldId xmlns:r="http://schemas.openxmlformats.org/officeDocument/2006/relationships" id="260" r:id="Rd0c5b7a2f1f64de1"/>
    <p:sldId xmlns:r="http://schemas.openxmlformats.org/officeDocument/2006/relationships" id="261" r:id="R5c934a891f00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0ff52b17d4e14" /><Relationship Type="http://schemas.openxmlformats.org/officeDocument/2006/relationships/slide" Target="/ppt/slides/slide1.xml" Id="Rfd94d8c06cf4483d" /><Relationship Type="http://schemas.openxmlformats.org/officeDocument/2006/relationships/slide" Target="/ppt/slides/slide2.xml" Id="Rb835aa8a96854c59" /><Relationship Type="http://schemas.openxmlformats.org/officeDocument/2006/relationships/slide" Target="/ppt/slides/slide3.xml" Id="R61933111aeb24a60" /><Relationship Type="http://schemas.openxmlformats.org/officeDocument/2006/relationships/slide" Target="/ppt/slides/slide4.xml" Id="Re21238085ed94fe1" /><Relationship Type="http://schemas.openxmlformats.org/officeDocument/2006/relationships/slide" Target="/ppt/slides/slide5.xml" Id="Rd0c5b7a2f1f64de1" /><Relationship Type="http://schemas.openxmlformats.org/officeDocument/2006/relationships/slide" Target="/ppt/slides/slide6.xml" Id="R5c934a891f00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a739d2d74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91848f4d24240" /><Relationship Type="http://schemas.openxmlformats.org/officeDocument/2006/relationships/theme" Target="/ppt/slideMasters/theme/theme1.xml" Id="Rebab71777cee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191848f4d2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47d1791db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91ce2935e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54af79087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28dd1f503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ba4f45104b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ab3efe943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VHR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VHR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VHR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VHR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VHR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VHR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−23 533 044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−20 033 031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−9 372 604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VHR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991 662 820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VHR HOLDING AS</a:t>
            </a:r>
          </a:p>
        </p:txBody>
      </p:sp>
    </p:spTree>
  </p:cSld>
  <p:clrMapOvr>
    <a:masterClrMapping xmlns:a="http://schemas.openxmlformats.org/drawingml/2006/main"/>
  </p:clrMapOvr>
</p:sld>
</file>