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8897f8ab8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4d5deb4174e68"/>
  </p:sldMasterIdLst>
  <p:sldIdLst>
    <p:sldId xmlns:r="http://schemas.openxmlformats.org/officeDocument/2006/relationships" id="256" r:id="R98442277d90d4a4c"/>
    <p:sldId xmlns:r="http://schemas.openxmlformats.org/officeDocument/2006/relationships" id="257" r:id="Rf7187e98bcf64e67"/>
    <p:sldId xmlns:r="http://schemas.openxmlformats.org/officeDocument/2006/relationships" id="258" r:id="R3660423f1dc84584"/>
    <p:sldId xmlns:r="http://schemas.openxmlformats.org/officeDocument/2006/relationships" id="259" r:id="Rd4691df36e46432e"/>
    <p:sldId xmlns:r="http://schemas.openxmlformats.org/officeDocument/2006/relationships" id="260" r:id="Rdacd0b1c18564bdc"/>
    <p:sldId xmlns:r="http://schemas.openxmlformats.org/officeDocument/2006/relationships" id="261" r:id="Ra9861769c5f143f7"/>
    <p:sldId xmlns:r="http://schemas.openxmlformats.org/officeDocument/2006/relationships" id="262" r:id="R59ce7aab38a9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4d5deb4174e68" /><Relationship Type="http://schemas.openxmlformats.org/officeDocument/2006/relationships/slide" Target="/ppt/slides/slide1.xml" Id="R98442277d90d4a4c" /><Relationship Type="http://schemas.openxmlformats.org/officeDocument/2006/relationships/slide" Target="/ppt/slides/slide2.xml" Id="Rf7187e98bcf64e67" /><Relationship Type="http://schemas.openxmlformats.org/officeDocument/2006/relationships/slide" Target="/ppt/slides/slide3.xml" Id="R3660423f1dc84584" /><Relationship Type="http://schemas.openxmlformats.org/officeDocument/2006/relationships/slide" Target="/ppt/slides/slide4.xml" Id="Rd4691df36e46432e" /><Relationship Type="http://schemas.openxmlformats.org/officeDocument/2006/relationships/slide" Target="/ppt/slides/slide5.xml" Id="Rdacd0b1c18564bdc" /><Relationship Type="http://schemas.openxmlformats.org/officeDocument/2006/relationships/slide" Target="/ppt/slides/slide6.xml" Id="Ra9861769c5f143f7" /><Relationship Type="http://schemas.openxmlformats.org/officeDocument/2006/relationships/slide" Target="/ppt/slides/slide7.xml" Id="R59ce7aab38a9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0625410bd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839b34ff14f8e" /><Relationship Type="http://schemas.openxmlformats.org/officeDocument/2006/relationships/theme" Target="/ppt/slideMasters/theme/theme1.xml" Id="Rbf95bf93420347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839b34ff14f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25e8695dd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fce1650f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fe451a1b5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daa7db89248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140261d65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3c79550c34b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f6285182f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GM PROSPECT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 PROSPECT AS ble etablert [år] og holder til i Mosterhamn.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3 979 920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4 929 332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HILT GEIR 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HILT MARIANN JACOBSEN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Røyksund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5440 Mosterhamn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991 656 049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PROSPECT AS</a:t>
            </a:r>
          </a:p>
        </p:txBody>
      </p:sp>
    </p:spTree>
  </p:cSld>
  <p:clrMapOvr>
    <a:masterClrMapping xmlns:a="http://schemas.openxmlformats.org/drawingml/2006/main"/>
  </p:clrMapOvr>
</p:sld>
</file>