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d7407cc9ff42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51cee6df01472c"/>
  </p:sldMasterIdLst>
  <p:sldIdLst>
    <p:sldId xmlns:r="http://schemas.openxmlformats.org/officeDocument/2006/relationships" id="256" r:id="Rabb88005e43f4819"/>
    <p:sldId xmlns:r="http://schemas.openxmlformats.org/officeDocument/2006/relationships" id="257" r:id="R27fee3b8c2224fd8"/>
    <p:sldId xmlns:r="http://schemas.openxmlformats.org/officeDocument/2006/relationships" id="258" r:id="Rf9bc6639840e45e2"/>
    <p:sldId xmlns:r="http://schemas.openxmlformats.org/officeDocument/2006/relationships" id="259" r:id="R722a653f0de34f32"/>
    <p:sldId xmlns:r="http://schemas.openxmlformats.org/officeDocument/2006/relationships" id="260" r:id="Rf4181d5ab4a34f44"/>
    <p:sldId xmlns:r="http://schemas.openxmlformats.org/officeDocument/2006/relationships" id="261" r:id="Rddbdca1b3a1e4e1f"/>
    <p:sldId xmlns:r="http://schemas.openxmlformats.org/officeDocument/2006/relationships" id="262" r:id="Rcc32b53d13be4f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51cee6df01472c" /><Relationship Type="http://schemas.openxmlformats.org/officeDocument/2006/relationships/slide" Target="/ppt/slides/slide1.xml" Id="Rabb88005e43f4819" /><Relationship Type="http://schemas.openxmlformats.org/officeDocument/2006/relationships/slide" Target="/ppt/slides/slide2.xml" Id="R27fee3b8c2224fd8" /><Relationship Type="http://schemas.openxmlformats.org/officeDocument/2006/relationships/slide" Target="/ppt/slides/slide3.xml" Id="Rf9bc6639840e45e2" /><Relationship Type="http://schemas.openxmlformats.org/officeDocument/2006/relationships/slide" Target="/ppt/slides/slide4.xml" Id="R722a653f0de34f32" /><Relationship Type="http://schemas.openxmlformats.org/officeDocument/2006/relationships/slide" Target="/ppt/slides/slide5.xml" Id="Rf4181d5ab4a34f44" /><Relationship Type="http://schemas.openxmlformats.org/officeDocument/2006/relationships/slide" Target="/ppt/slides/slide6.xml" Id="Rddbdca1b3a1e4e1f" /><Relationship Type="http://schemas.openxmlformats.org/officeDocument/2006/relationships/slide" Target="/ppt/slides/slide7.xml" Id="Rcc32b53d13be4f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aa7ba61aac44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94556317e4cb1" /><Relationship Type="http://schemas.openxmlformats.org/officeDocument/2006/relationships/theme" Target="/ppt/slideMasters/theme/theme1.xml" Id="Rffcae5dcbd7c46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794556317e4c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662c741fd4a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d4643e2134e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617268dcf42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b259fac1245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cca132ed54b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40056d12f47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8ebd2cafc48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HAGNESS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HAGNESS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172 649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7 185 617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7 186 747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TORE HAGNESS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Midtåsen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991 651 721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HAGNESS INVEST AS</a:t>
            </a:r>
          </a:p>
        </p:txBody>
      </p:sp>
    </p:spTree>
  </p:cSld>
  <p:clrMapOvr>
    <a:masterClrMapping xmlns:a="http://schemas.openxmlformats.org/drawingml/2006/main"/>
  </p:clrMapOvr>
</p:sld>
</file>