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96097a5dc64d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b93585267b4e10"/>
  </p:sldMasterIdLst>
  <p:sldIdLst>
    <p:sldId xmlns:r="http://schemas.openxmlformats.org/officeDocument/2006/relationships" id="256" r:id="R4431e343b36b479b"/>
    <p:sldId xmlns:r="http://schemas.openxmlformats.org/officeDocument/2006/relationships" id="257" r:id="R87f36c23242e4380"/>
    <p:sldId xmlns:r="http://schemas.openxmlformats.org/officeDocument/2006/relationships" id="258" r:id="Rb14ca54430f54805"/>
    <p:sldId xmlns:r="http://schemas.openxmlformats.org/officeDocument/2006/relationships" id="259" r:id="R79a04d2c2ef24e27"/>
    <p:sldId xmlns:r="http://schemas.openxmlformats.org/officeDocument/2006/relationships" id="260" r:id="Rd2be33fb608546a3"/>
    <p:sldId xmlns:r="http://schemas.openxmlformats.org/officeDocument/2006/relationships" id="261" r:id="Rdd868c87d0b944cf"/>
    <p:sldId xmlns:r="http://schemas.openxmlformats.org/officeDocument/2006/relationships" id="262" r:id="R64356441e8e4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b93585267b4e10" /><Relationship Type="http://schemas.openxmlformats.org/officeDocument/2006/relationships/slide" Target="/ppt/slides/slide1.xml" Id="R4431e343b36b479b" /><Relationship Type="http://schemas.openxmlformats.org/officeDocument/2006/relationships/slide" Target="/ppt/slides/slide2.xml" Id="R87f36c23242e4380" /><Relationship Type="http://schemas.openxmlformats.org/officeDocument/2006/relationships/slide" Target="/ppt/slides/slide3.xml" Id="Rb14ca54430f54805" /><Relationship Type="http://schemas.openxmlformats.org/officeDocument/2006/relationships/slide" Target="/ppt/slides/slide4.xml" Id="R79a04d2c2ef24e27" /><Relationship Type="http://schemas.openxmlformats.org/officeDocument/2006/relationships/slide" Target="/ppt/slides/slide5.xml" Id="Rd2be33fb608546a3" /><Relationship Type="http://schemas.openxmlformats.org/officeDocument/2006/relationships/slide" Target="/ppt/slides/slide6.xml" Id="Rdd868c87d0b944cf" /><Relationship Type="http://schemas.openxmlformats.org/officeDocument/2006/relationships/slide" Target="/ppt/slides/slide7.xml" Id="R64356441e8e4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ff7d7ffe9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7c461b3854b44" /><Relationship Type="http://schemas.openxmlformats.org/officeDocument/2006/relationships/theme" Target="/ppt/slideMasters/theme/theme1.xml" Id="R1325baca648649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87c461b3854b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edea114bb46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d03938c0445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76e6cdeec44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da1b4e246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afebac47b4f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66318cd1d41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ccf157d7146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HAGNESS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7 185 617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HAGNESS BJØRN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Midtåsen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991 651 721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