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0b494898846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00e533b034b94"/>
  </p:sldMasterIdLst>
  <p:sldIdLst>
    <p:sldId xmlns:r="http://schemas.openxmlformats.org/officeDocument/2006/relationships" id="256" r:id="R2d5752116270428a"/>
    <p:sldId xmlns:r="http://schemas.openxmlformats.org/officeDocument/2006/relationships" id="257" r:id="R9082a4fd55ed4969"/>
    <p:sldId xmlns:r="http://schemas.openxmlformats.org/officeDocument/2006/relationships" id="258" r:id="R76e0100a5a314f3f"/>
    <p:sldId xmlns:r="http://schemas.openxmlformats.org/officeDocument/2006/relationships" id="259" r:id="Rc51a8da73def452a"/>
    <p:sldId xmlns:r="http://schemas.openxmlformats.org/officeDocument/2006/relationships" id="260" r:id="R975f0898004c42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00e533b034b94" /><Relationship Type="http://schemas.openxmlformats.org/officeDocument/2006/relationships/slide" Target="/ppt/slides/slide1.xml" Id="R2d5752116270428a" /><Relationship Type="http://schemas.openxmlformats.org/officeDocument/2006/relationships/slide" Target="/ppt/slides/slide2.xml" Id="R9082a4fd55ed4969" /><Relationship Type="http://schemas.openxmlformats.org/officeDocument/2006/relationships/slide" Target="/ppt/slides/slide3.xml" Id="R76e0100a5a314f3f" /><Relationship Type="http://schemas.openxmlformats.org/officeDocument/2006/relationships/slide" Target="/ppt/slides/slide4.xml" Id="Rc51a8da73def452a" /><Relationship Type="http://schemas.openxmlformats.org/officeDocument/2006/relationships/slide" Target="/ppt/slides/slide5.xml" Id="R975f0898004c42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5ddf49fec4c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e547f2d7e4283" /><Relationship Type="http://schemas.openxmlformats.org/officeDocument/2006/relationships/theme" Target="/ppt/slideMasters/theme/theme1.xml" Id="R84cdbb5be4da48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0e547f2d7e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d0eaee2ca46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24b570d9c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4ecf2b77f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e94f5445b4b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a0d100993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YELLO 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YELLO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YELLO 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YELLO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YELLO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YELLO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991 620 109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YELLO TECH AS</a:t>
            </a:r>
          </a:p>
        </p:txBody>
      </p:sp>
    </p:spTree>
  </p:cSld>
  <p:clrMapOvr>
    <a:masterClrMapping xmlns:a="http://schemas.openxmlformats.org/drawingml/2006/main"/>
  </p:clrMapOvr>
</p:sld>
</file>