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115e6bffc649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d621471e60409e"/>
  </p:sldMasterIdLst>
  <p:sldIdLst>
    <p:sldId xmlns:r="http://schemas.openxmlformats.org/officeDocument/2006/relationships" id="256" r:id="R20cd3fe2891f420e"/>
    <p:sldId xmlns:r="http://schemas.openxmlformats.org/officeDocument/2006/relationships" id="257" r:id="Rbec71f0e70494f35"/>
    <p:sldId xmlns:r="http://schemas.openxmlformats.org/officeDocument/2006/relationships" id="258" r:id="R629e4dd166fd43c4"/>
    <p:sldId xmlns:r="http://schemas.openxmlformats.org/officeDocument/2006/relationships" id="259" r:id="R8cf40b02149f4168"/>
    <p:sldId xmlns:r="http://schemas.openxmlformats.org/officeDocument/2006/relationships" id="260" r:id="R875e824f97b743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621471e60409e" /><Relationship Type="http://schemas.openxmlformats.org/officeDocument/2006/relationships/slide" Target="/ppt/slides/slide1.xml" Id="R20cd3fe2891f420e" /><Relationship Type="http://schemas.openxmlformats.org/officeDocument/2006/relationships/slide" Target="/ppt/slides/slide2.xml" Id="Rbec71f0e70494f35" /><Relationship Type="http://schemas.openxmlformats.org/officeDocument/2006/relationships/slide" Target="/ppt/slides/slide3.xml" Id="R629e4dd166fd43c4" /><Relationship Type="http://schemas.openxmlformats.org/officeDocument/2006/relationships/slide" Target="/ppt/slides/slide4.xml" Id="R8cf40b02149f4168" /><Relationship Type="http://schemas.openxmlformats.org/officeDocument/2006/relationships/slide" Target="/ppt/slides/slide5.xml" Id="R875e824f97b743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b8a8dfbf114f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11060aa9049ce" /><Relationship Type="http://schemas.openxmlformats.org/officeDocument/2006/relationships/theme" Target="/ppt/slideMasters/theme/theme1.xml" Id="R28b1260cf61746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511060aa9049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cba6ca96a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4c2cd7ed549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281346aaf46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f5140715c40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65489cf484c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KVÅLVEIEN 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KVÅLVEIEN 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991 609 040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KVÅLVEIEN 8 AS</a:t>
            </a:r>
          </a:p>
        </p:txBody>
      </p:sp>
    </p:spTree>
  </p:cSld>
  <p:clrMapOvr>
    <a:masterClrMapping xmlns:a="http://schemas.openxmlformats.org/drawingml/2006/main"/>
  </p:clrMapOvr>
</p:sld>
</file>