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9e6d3e475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7ce071a2f42bb"/>
  </p:sldMasterIdLst>
  <p:sldIdLst>
    <p:sldId xmlns:r="http://schemas.openxmlformats.org/officeDocument/2006/relationships" id="256" r:id="Ree3064d4ba40448d"/>
    <p:sldId xmlns:r="http://schemas.openxmlformats.org/officeDocument/2006/relationships" id="257" r:id="Rb0c680f735d74f8d"/>
    <p:sldId xmlns:r="http://schemas.openxmlformats.org/officeDocument/2006/relationships" id="258" r:id="R8cf2e92d2e404d3c"/>
    <p:sldId xmlns:r="http://schemas.openxmlformats.org/officeDocument/2006/relationships" id="259" r:id="R0d1e07e660ce445a"/>
    <p:sldId xmlns:r="http://schemas.openxmlformats.org/officeDocument/2006/relationships" id="260" r:id="Ra3496ada798d47a4"/>
    <p:sldId xmlns:r="http://schemas.openxmlformats.org/officeDocument/2006/relationships" id="261" r:id="R66212e777fd148d6"/>
    <p:sldId xmlns:r="http://schemas.openxmlformats.org/officeDocument/2006/relationships" id="262" r:id="Rd8c3844639f0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7ce071a2f42bb" /><Relationship Type="http://schemas.openxmlformats.org/officeDocument/2006/relationships/slide" Target="/ppt/slides/slide1.xml" Id="Ree3064d4ba40448d" /><Relationship Type="http://schemas.openxmlformats.org/officeDocument/2006/relationships/slide" Target="/ppt/slides/slide2.xml" Id="Rb0c680f735d74f8d" /><Relationship Type="http://schemas.openxmlformats.org/officeDocument/2006/relationships/slide" Target="/ppt/slides/slide3.xml" Id="R8cf2e92d2e404d3c" /><Relationship Type="http://schemas.openxmlformats.org/officeDocument/2006/relationships/slide" Target="/ppt/slides/slide4.xml" Id="R0d1e07e660ce445a" /><Relationship Type="http://schemas.openxmlformats.org/officeDocument/2006/relationships/slide" Target="/ppt/slides/slide5.xml" Id="Ra3496ada798d47a4" /><Relationship Type="http://schemas.openxmlformats.org/officeDocument/2006/relationships/slide" Target="/ppt/slides/slide6.xml" Id="R66212e777fd148d6" /><Relationship Type="http://schemas.openxmlformats.org/officeDocument/2006/relationships/slide" Target="/ppt/slides/slide7.xml" Id="Rd8c3844639f0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a8f64aa0e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1747b0dc84417" /><Relationship Type="http://schemas.openxmlformats.org/officeDocument/2006/relationships/theme" Target="/ppt/slideMasters/theme/theme1.xml" Id="R97e49405a65c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21747b0dc844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b1031753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f29eca7e4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89bb4156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9cf454e9e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819314c1e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cc439252b45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62455010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DALBO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DALBO EIENDOM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3 642 118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2 115 232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17 044 136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33 445 292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TT-EIENDOM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Doneheia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4516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28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991 523 944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DALBO EIENDOM AS</a:t>
            </a:r>
          </a:p>
        </p:txBody>
      </p:sp>
    </p:spTree>
  </p:cSld>
  <p:clrMapOvr>
    <a:masterClrMapping xmlns:a="http://schemas.openxmlformats.org/drawingml/2006/main"/>
  </p:clrMapOvr>
</p:sld>
</file>