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188481d73e541b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58e637645a746f0"/>
  </p:sldMasterIdLst>
  <p:sldIdLst>
    <p:sldId xmlns:r="http://schemas.openxmlformats.org/officeDocument/2006/relationships" id="256" r:id="Refb17b7a813e42fd"/>
    <p:sldId xmlns:r="http://schemas.openxmlformats.org/officeDocument/2006/relationships" id="257" r:id="R0c176604a68f4d51"/>
    <p:sldId xmlns:r="http://schemas.openxmlformats.org/officeDocument/2006/relationships" id="258" r:id="Rf8391b09c25c4d3b"/>
    <p:sldId xmlns:r="http://schemas.openxmlformats.org/officeDocument/2006/relationships" id="259" r:id="R7cd6219c9ad546d9"/>
    <p:sldId xmlns:r="http://schemas.openxmlformats.org/officeDocument/2006/relationships" id="260" r:id="R5edb22bdcc41483a"/>
    <p:sldId xmlns:r="http://schemas.openxmlformats.org/officeDocument/2006/relationships" id="261" r:id="Rd956248a0533463d"/>
    <p:sldId xmlns:r="http://schemas.openxmlformats.org/officeDocument/2006/relationships" id="262" r:id="Red90f809394a400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58e637645a746f0" /><Relationship Type="http://schemas.openxmlformats.org/officeDocument/2006/relationships/slide" Target="/ppt/slides/slide1.xml" Id="Refb17b7a813e42fd" /><Relationship Type="http://schemas.openxmlformats.org/officeDocument/2006/relationships/slide" Target="/ppt/slides/slide2.xml" Id="R0c176604a68f4d51" /><Relationship Type="http://schemas.openxmlformats.org/officeDocument/2006/relationships/slide" Target="/ppt/slides/slide3.xml" Id="Rf8391b09c25c4d3b" /><Relationship Type="http://schemas.openxmlformats.org/officeDocument/2006/relationships/slide" Target="/ppt/slides/slide4.xml" Id="R7cd6219c9ad546d9" /><Relationship Type="http://schemas.openxmlformats.org/officeDocument/2006/relationships/slide" Target="/ppt/slides/slide5.xml" Id="R5edb22bdcc41483a" /><Relationship Type="http://schemas.openxmlformats.org/officeDocument/2006/relationships/slide" Target="/ppt/slides/slide6.xml" Id="Rd956248a0533463d" /><Relationship Type="http://schemas.openxmlformats.org/officeDocument/2006/relationships/slide" Target="/ppt/slides/slide7.xml" Id="Red90f809394a400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11af9c1ec89474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8f81763d6c46ef" /><Relationship Type="http://schemas.openxmlformats.org/officeDocument/2006/relationships/theme" Target="/ppt/slideMasters/theme/theme1.xml" Id="R940bbae37531466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38f81763d6c46e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57a64b99164cf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23614b8136468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9cd735a81242e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78476b6bcd4e0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dc61613122484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b41f7d2da04d4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963bc7b8b94a5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BYGGMESTER TERJE HEIMDAL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TERJE HEIMDAL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BYGGMESTER TERJE HEIMDAL AS ble etablert [år] og holder til i Nøtterøy.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TERJE HEIMDAL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TERJE HEIMDAL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TERJE HEIMDAL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13 885 016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1 388 369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1 172 028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512 373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3 651 701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TERJE HEIMDAL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SOFTCOMM AS  –  80,0 %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MARTIN SYVERTSEN  –  20,0 %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TERJE HEIMDAL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Utsiktsveien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3121 Nøtterøy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991 496 971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TERJE HEIMDAL AS</a:t>
            </a:r>
          </a:p>
        </p:txBody>
      </p:sp>
    </p:spTree>
  </p:cSld>
  <p:clrMapOvr>
    <a:masterClrMapping xmlns:a="http://schemas.openxmlformats.org/drawingml/2006/main"/>
  </p:clrMapOvr>
</p:sld>
</file>