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10c493fa6c4f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6f3cba70a04df4"/>
  </p:sldMasterIdLst>
  <p:sldIdLst>
    <p:sldId xmlns:r="http://schemas.openxmlformats.org/officeDocument/2006/relationships" id="256" r:id="R1b8f96eb56e54dc2"/>
    <p:sldId xmlns:r="http://schemas.openxmlformats.org/officeDocument/2006/relationships" id="257" r:id="Rc546d2980cb44a7d"/>
    <p:sldId xmlns:r="http://schemas.openxmlformats.org/officeDocument/2006/relationships" id="258" r:id="R75bd8ac77dc24d0a"/>
    <p:sldId xmlns:r="http://schemas.openxmlformats.org/officeDocument/2006/relationships" id="259" r:id="Rb0f84950181c4c67"/>
    <p:sldId xmlns:r="http://schemas.openxmlformats.org/officeDocument/2006/relationships" id="260" r:id="R267747a1a4304e7f"/>
    <p:sldId xmlns:r="http://schemas.openxmlformats.org/officeDocument/2006/relationships" id="261" r:id="Ra7cca157071f4427"/>
    <p:sldId xmlns:r="http://schemas.openxmlformats.org/officeDocument/2006/relationships" id="262" r:id="Rf9e714a3a0ff44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6f3cba70a04df4" /><Relationship Type="http://schemas.openxmlformats.org/officeDocument/2006/relationships/slide" Target="/ppt/slides/slide1.xml" Id="R1b8f96eb56e54dc2" /><Relationship Type="http://schemas.openxmlformats.org/officeDocument/2006/relationships/slide" Target="/ppt/slides/slide2.xml" Id="Rc546d2980cb44a7d" /><Relationship Type="http://schemas.openxmlformats.org/officeDocument/2006/relationships/slide" Target="/ppt/slides/slide3.xml" Id="R75bd8ac77dc24d0a" /><Relationship Type="http://schemas.openxmlformats.org/officeDocument/2006/relationships/slide" Target="/ppt/slides/slide4.xml" Id="Rb0f84950181c4c67" /><Relationship Type="http://schemas.openxmlformats.org/officeDocument/2006/relationships/slide" Target="/ppt/slides/slide5.xml" Id="R267747a1a4304e7f" /><Relationship Type="http://schemas.openxmlformats.org/officeDocument/2006/relationships/slide" Target="/ppt/slides/slide6.xml" Id="Ra7cca157071f4427" /><Relationship Type="http://schemas.openxmlformats.org/officeDocument/2006/relationships/slide" Target="/ppt/slides/slide7.xml" Id="Rf9e714a3a0ff44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5c3022aeaf4e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19db3c22f4f9e" /><Relationship Type="http://schemas.openxmlformats.org/officeDocument/2006/relationships/theme" Target="/ppt/slideMasters/theme/theme1.xml" Id="Ra74b478f548d41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219db3c22f4f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3f1fb6bcb45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5e44159a24b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c7eef0ec744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84e0d250a48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357611f854c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831570e1a4b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2b2cecb6740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ASTERIA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ASTERIA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ASTERIA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ASTERIA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ASTERIA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ASTERIA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257 891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8 728 595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8 801 222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ASTERIA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LEIF EDGAR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ASTERIA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Kvernabekkvegen 116F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5243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991 493 786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ASTERIA AS</a:t>
            </a:r>
          </a:p>
        </p:txBody>
      </p:sp>
    </p:spTree>
  </p:cSld>
  <p:clrMapOvr>
    <a:masterClrMapping xmlns:a="http://schemas.openxmlformats.org/drawingml/2006/main"/>
  </p:clrMapOvr>
</p:sld>
</file>