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c73480e41546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d022688e264ca0"/>
  </p:sldMasterIdLst>
  <p:sldIdLst>
    <p:sldId xmlns:r="http://schemas.openxmlformats.org/officeDocument/2006/relationships" id="256" r:id="R56b86941c3e941ad"/>
    <p:sldId xmlns:r="http://schemas.openxmlformats.org/officeDocument/2006/relationships" id="257" r:id="Rf5d7e3ea12e24009"/>
    <p:sldId xmlns:r="http://schemas.openxmlformats.org/officeDocument/2006/relationships" id="258" r:id="Ra4d0947f03cd4362"/>
    <p:sldId xmlns:r="http://schemas.openxmlformats.org/officeDocument/2006/relationships" id="259" r:id="R63b10424ee7e4980"/>
    <p:sldId xmlns:r="http://schemas.openxmlformats.org/officeDocument/2006/relationships" id="260" r:id="R2e67e783a61947fb"/>
    <p:sldId xmlns:r="http://schemas.openxmlformats.org/officeDocument/2006/relationships" id="261" r:id="Rb4dc7f5898db4f23"/>
    <p:sldId xmlns:r="http://schemas.openxmlformats.org/officeDocument/2006/relationships" id="262" r:id="Ra2ed26b842df46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d022688e264ca0" /><Relationship Type="http://schemas.openxmlformats.org/officeDocument/2006/relationships/slide" Target="/ppt/slides/slide1.xml" Id="R56b86941c3e941ad" /><Relationship Type="http://schemas.openxmlformats.org/officeDocument/2006/relationships/slide" Target="/ppt/slides/slide2.xml" Id="Rf5d7e3ea12e24009" /><Relationship Type="http://schemas.openxmlformats.org/officeDocument/2006/relationships/slide" Target="/ppt/slides/slide3.xml" Id="Ra4d0947f03cd4362" /><Relationship Type="http://schemas.openxmlformats.org/officeDocument/2006/relationships/slide" Target="/ppt/slides/slide4.xml" Id="R63b10424ee7e4980" /><Relationship Type="http://schemas.openxmlformats.org/officeDocument/2006/relationships/slide" Target="/ppt/slides/slide5.xml" Id="R2e67e783a61947fb" /><Relationship Type="http://schemas.openxmlformats.org/officeDocument/2006/relationships/slide" Target="/ppt/slides/slide6.xml" Id="Rb4dc7f5898db4f23" /><Relationship Type="http://schemas.openxmlformats.org/officeDocument/2006/relationships/slide" Target="/ppt/slides/slide7.xml" Id="Ra2ed26b842df46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c265bf663044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0dee3c7c3430b" /><Relationship Type="http://schemas.openxmlformats.org/officeDocument/2006/relationships/theme" Target="/ppt/slideMasters/theme/theme1.xml" Id="Rfba3a8a41dba49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a0dee3c7c343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ca400ba8e4a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acdbf8da549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061cdb0b946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6ccfcc90140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948f43a014a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ef1d7b46a43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691c5d93743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AVANTUM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AVANTUM AS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−389 459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−325 419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7 340 767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7 492 506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BCC DRAMMEN SANDE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Bolstadgata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3070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991 487 786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AVANTUM AS</a:t>
            </a:r>
          </a:p>
        </p:txBody>
      </p:sp>
    </p:spTree>
  </p:cSld>
  <p:clrMapOvr>
    <a:masterClrMapping xmlns:a="http://schemas.openxmlformats.org/drawingml/2006/main"/>
  </p:clrMapOvr>
</p:sld>
</file>