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47fbe3fbf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e21bc5c89e41e9"/>
  </p:sldMasterIdLst>
  <p:sldIdLst>
    <p:sldId xmlns:r="http://schemas.openxmlformats.org/officeDocument/2006/relationships" id="256" r:id="Rbe25b330c91144ab"/>
    <p:sldId xmlns:r="http://schemas.openxmlformats.org/officeDocument/2006/relationships" id="257" r:id="Rcb7116e3b77f41a6"/>
    <p:sldId xmlns:r="http://schemas.openxmlformats.org/officeDocument/2006/relationships" id="258" r:id="R0b07c04609844712"/>
    <p:sldId xmlns:r="http://schemas.openxmlformats.org/officeDocument/2006/relationships" id="259" r:id="Raca3c8c21109407f"/>
    <p:sldId xmlns:r="http://schemas.openxmlformats.org/officeDocument/2006/relationships" id="260" r:id="R039dbd63ebcf42d8"/>
    <p:sldId xmlns:r="http://schemas.openxmlformats.org/officeDocument/2006/relationships" id="261" r:id="Rc8fe6f9d822e49f5"/>
    <p:sldId xmlns:r="http://schemas.openxmlformats.org/officeDocument/2006/relationships" id="262" r:id="Rdc0ec31468bb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21bc5c89e41e9" /><Relationship Type="http://schemas.openxmlformats.org/officeDocument/2006/relationships/slide" Target="/ppt/slides/slide1.xml" Id="Rbe25b330c91144ab" /><Relationship Type="http://schemas.openxmlformats.org/officeDocument/2006/relationships/slide" Target="/ppt/slides/slide2.xml" Id="Rcb7116e3b77f41a6" /><Relationship Type="http://schemas.openxmlformats.org/officeDocument/2006/relationships/slide" Target="/ppt/slides/slide3.xml" Id="R0b07c04609844712" /><Relationship Type="http://schemas.openxmlformats.org/officeDocument/2006/relationships/slide" Target="/ppt/slides/slide4.xml" Id="Raca3c8c21109407f" /><Relationship Type="http://schemas.openxmlformats.org/officeDocument/2006/relationships/slide" Target="/ppt/slides/slide5.xml" Id="R039dbd63ebcf42d8" /><Relationship Type="http://schemas.openxmlformats.org/officeDocument/2006/relationships/slide" Target="/ppt/slides/slide6.xml" Id="Rc8fe6f9d822e49f5" /><Relationship Type="http://schemas.openxmlformats.org/officeDocument/2006/relationships/slide" Target="/ppt/slides/slide7.xml" Id="Rdc0ec31468bb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3699168db4b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5a0f73c554e51" /><Relationship Type="http://schemas.openxmlformats.org/officeDocument/2006/relationships/theme" Target="/ppt/slideMasters/theme/theme1.xml" Id="R92db0c73deca43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5a0f73c55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f3f0b96fc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e17208bb64e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a5d143a1c48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04ddb5cd6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71dfa0d5e4c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7ac2561e84e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49c1268f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−263 001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−312 984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−211 719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7 416 013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9 686 000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LARS-HENRIK QVERNHEIM RØREN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Dalsveien 41E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991 483 055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RØREN INVEST AS</a:t>
            </a:r>
          </a:p>
        </p:txBody>
      </p:sp>
    </p:spTree>
  </p:cSld>
  <p:clrMapOvr>
    <a:masterClrMapping xmlns:a="http://schemas.openxmlformats.org/drawingml/2006/main"/>
  </p:clrMapOvr>
</p:sld>
</file>