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ab4b164a5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d62533c134fa7"/>
  </p:sldMasterIdLst>
  <p:sldIdLst>
    <p:sldId xmlns:r="http://schemas.openxmlformats.org/officeDocument/2006/relationships" id="256" r:id="Re9a680b8df9b419b"/>
    <p:sldId xmlns:r="http://schemas.openxmlformats.org/officeDocument/2006/relationships" id="257" r:id="R07e574a7f97046cc"/>
    <p:sldId xmlns:r="http://schemas.openxmlformats.org/officeDocument/2006/relationships" id="258" r:id="R8101efb90593435a"/>
    <p:sldId xmlns:r="http://schemas.openxmlformats.org/officeDocument/2006/relationships" id="259" r:id="Rfd5dbc4c5ec745bc"/>
    <p:sldId xmlns:r="http://schemas.openxmlformats.org/officeDocument/2006/relationships" id="260" r:id="R003512e3a943485e"/>
    <p:sldId xmlns:r="http://schemas.openxmlformats.org/officeDocument/2006/relationships" id="261" r:id="R968c8209e27b4e8c"/>
    <p:sldId xmlns:r="http://schemas.openxmlformats.org/officeDocument/2006/relationships" id="262" r:id="Ra402029b583a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d62533c134fa7" /><Relationship Type="http://schemas.openxmlformats.org/officeDocument/2006/relationships/slide" Target="/ppt/slides/slide1.xml" Id="Re9a680b8df9b419b" /><Relationship Type="http://schemas.openxmlformats.org/officeDocument/2006/relationships/slide" Target="/ppt/slides/slide2.xml" Id="R07e574a7f97046cc" /><Relationship Type="http://schemas.openxmlformats.org/officeDocument/2006/relationships/slide" Target="/ppt/slides/slide3.xml" Id="R8101efb90593435a" /><Relationship Type="http://schemas.openxmlformats.org/officeDocument/2006/relationships/slide" Target="/ppt/slides/slide4.xml" Id="Rfd5dbc4c5ec745bc" /><Relationship Type="http://schemas.openxmlformats.org/officeDocument/2006/relationships/slide" Target="/ppt/slides/slide5.xml" Id="R003512e3a943485e" /><Relationship Type="http://schemas.openxmlformats.org/officeDocument/2006/relationships/slide" Target="/ppt/slides/slide6.xml" Id="R968c8209e27b4e8c" /><Relationship Type="http://schemas.openxmlformats.org/officeDocument/2006/relationships/slide" Target="/ppt/slides/slide7.xml" Id="Ra402029b583a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e51fde25447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7859487054893" /><Relationship Type="http://schemas.openxmlformats.org/officeDocument/2006/relationships/theme" Target="/ppt/slideMasters/theme/theme1.xml" Id="R5567fd8937f74f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785948705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d2c32fa06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fe76bec54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df3243639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6863ca713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cca684dba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9f0fe48844d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8b9f3d549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20 LILLESAND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20 LILLESAND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4 642 042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7 363 632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FOLDVIK CATHRINE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VIDAR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Bioddgaten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04 99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991 474 498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20 LILLESAND AS</a:t>
            </a:r>
          </a:p>
        </p:txBody>
      </p:sp>
    </p:spTree>
  </p:cSld>
  <p:clrMapOvr>
    <a:masterClrMapping xmlns:a="http://schemas.openxmlformats.org/drawingml/2006/main"/>
  </p:clrMapOvr>
</p:sld>
</file>