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ad99ff414d46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2ef8aa9c5846b4"/>
  </p:sldMasterIdLst>
  <p:sldIdLst>
    <p:sldId xmlns:r="http://schemas.openxmlformats.org/officeDocument/2006/relationships" id="256" r:id="Rfaa018e786f74bb2"/>
    <p:sldId xmlns:r="http://schemas.openxmlformats.org/officeDocument/2006/relationships" id="257" r:id="R13075cc30bed4a65"/>
    <p:sldId xmlns:r="http://schemas.openxmlformats.org/officeDocument/2006/relationships" id="258" r:id="Re31b31ab688b4df1"/>
    <p:sldId xmlns:r="http://schemas.openxmlformats.org/officeDocument/2006/relationships" id="259" r:id="R9492f695623248cd"/>
    <p:sldId xmlns:r="http://schemas.openxmlformats.org/officeDocument/2006/relationships" id="260" r:id="Ref037e52a6b843c6"/>
    <p:sldId xmlns:r="http://schemas.openxmlformats.org/officeDocument/2006/relationships" id="261" r:id="Rf5913c4f373e4ba1"/>
    <p:sldId xmlns:r="http://schemas.openxmlformats.org/officeDocument/2006/relationships" id="262" r:id="R3aa3732636d747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2ef8aa9c5846b4" /><Relationship Type="http://schemas.openxmlformats.org/officeDocument/2006/relationships/slide" Target="/ppt/slides/slide1.xml" Id="Rfaa018e786f74bb2" /><Relationship Type="http://schemas.openxmlformats.org/officeDocument/2006/relationships/slide" Target="/ppt/slides/slide2.xml" Id="R13075cc30bed4a65" /><Relationship Type="http://schemas.openxmlformats.org/officeDocument/2006/relationships/slide" Target="/ppt/slides/slide3.xml" Id="Re31b31ab688b4df1" /><Relationship Type="http://schemas.openxmlformats.org/officeDocument/2006/relationships/slide" Target="/ppt/slides/slide4.xml" Id="R9492f695623248cd" /><Relationship Type="http://schemas.openxmlformats.org/officeDocument/2006/relationships/slide" Target="/ppt/slides/slide5.xml" Id="Ref037e52a6b843c6" /><Relationship Type="http://schemas.openxmlformats.org/officeDocument/2006/relationships/slide" Target="/ppt/slides/slide6.xml" Id="Rf5913c4f373e4ba1" /><Relationship Type="http://schemas.openxmlformats.org/officeDocument/2006/relationships/slide" Target="/ppt/slides/slide7.xml" Id="R3aa3732636d747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9e4b8497ed47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9db5679374d03" /><Relationship Type="http://schemas.openxmlformats.org/officeDocument/2006/relationships/theme" Target="/ppt/slideMasters/theme/theme1.xml" Id="Rcfa4f95a92aa40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49db5679374d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fe6931506a49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11e44d08dc42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ddd61392bb4a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41785c77640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4730e6c3a42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93767627648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6b8bc3a0fb4d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TUSENFRYD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TUSENFRYD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TUSENFRYD AS ble etablert [år] og holder til i Vinterbro.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TUSENFRYD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TUSENFRYD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TUSENFRYD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246 830 983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41 187 874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−1 372 901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62 945 941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511 724 158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TUSENFRYD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CENTAUR NEDERLAND 2 B.V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TUSENFRYD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Fryds vei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1407 Vinterbro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97 64 97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firmapost@tusenfryd.no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www.tusenfryd.no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991 474 447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TUSENFRYD AS</a:t>
            </a:r>
          </a:p>
        </p:txBody>
      </p:sp>
    </p:spTree>
  </p:cSld>
  <p:clrMapOvr>
    <a:masterClrMapping xmlns:a="http://schemas.openxmlformats.org/drawingml/2006/main"/>
  </p:clrMapOvr>
</p:sld>
</file>