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5f838a946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f88b792f54b28"/>
  </p:sldMasterIdLst>
  <p:sldIdLst>
    <p:sldId xmlns:r="http://schemas.openxmlformats.org/officeDocument/2006/relationships" id="256" r:id="Rdb46766be5934622"/>
    <p:sldId xmlns:r="http://schemas.openxmlformats.org/officeDocument/2006/relationships" id="257" r:id="R52a5ff341e924ad5"/>
    <p:sldId xmlns:r="http://schemas.openxmlformats.org/officeDocument/2006/relationships" id="258" r:id="Re8209ad4bcc94226"/>
    <p:sldId xmlns:r="http://schemas.openxmlformats.org/officeDocument/2006/relationships" id="259" r:id="R7430c9f6474d447b"/>
    <p:sldId xmlns:r="http://schemas.openxmlformats.org/officeDocument/2006/relationships" id="260" r:id="Rb13c3efbee8e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f88b792f54b28" /><Relationship Type="http://schemas.openxmlformats.org/officeDocument/2006/relationships/slide" Target="/ppt/slides/slide1.xml" Id="Rdb46766be5934622" /><Relationship Type="http://schemas.openxmlformats.org/officeDocument/2006/relationships/slide" Target="/ppt/slides/slide2.xml" Id="R52a5ff341e924ad5" /><Relationship Type="http://schemas.openxmlformats.org/officeDocument/2006/relationships/slide" Target="/ppt/slides/slide3.xml" Id="Re8209ad4bcc94226" /><Relationship Type="http://schemas.openxmlformats.org/officeDocument/2006/relationships/slide" Target="/ppt/slides/slide4.xml" Id="R7430c9f6474d447b" /><Relationship Type="http://schemas.openxmlformats.org/officeDocument/2006/relationships/slide" Target="/ppt/slides/slide5.xml" Id="Rb13c3efbee8e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c340fc7cd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1dc58e2b6421f" /><Relationship Type="http://schemas.openxmlformats.org/officeDocument/2006/relationships/theme" Target="/ppt/slideMasters/theme/theme1.xml" Id="R5ef4d315eaf3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1dc58e2b642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9a19290e9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f504ca068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6412cad7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e672c16b14f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98e44b06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GULLHJØRNE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991 464 255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