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bc5c440a034b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a0f3a64d2240d2"/>
  </p:sldMasterIdLst>
  <p:sldIdLst>
    <p:sldId xmlns:r="http://schemas.openxmlformats.org/officeDocument/2006/relationships" id="256" r:id="Rb260ac2db04e444c"/>
    <p:sldId xmlns:r="http://schemas.openxmlformats.org/officeDocument/2006/relationships" id="257" r:id="Rb213c727004b41e9"/>
    <p:sldId xmlns:r="http://schemas.openxmlformats.org/officeDocument/2006/relationships" id="258" r:id="Re3fc324b94ef4363"/>
    <p:sldId xmlns:r="http://schemas.openxmlformats.org/officeDocument/2006/relationships" id="259" r:id="Rcff07f264c7d43d2"/>
    <p:sldId xmlns:r="http://schemas.openxmlformats.org/officeDocument/2006/relationships" id="260" r:id="R148990120bf9411a"/>
    <p:sldId xmlns:r="http://schemas.openxmlformats.org/officeDocument/2006/relationships" id="261" r:id="Ref41e797f9bc4abc"/>
    <p:sldId xmlns:r="http://schemas.openxmlformats.org/officeDocument/2006/relationships" id="262" r:id="Rf9babddb9b364e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a0f3a64d2240d2" /><Relationship Type="http://schemas.openxmlformats.org/officeDocument/2006/relationships/slide" Target="/ppt/slides/slide1.xml" Id="Rb260ac2db04e444c" /><Relationship Type="http://schemas.openxmlformats.org/officeDocument/2006/relationships/slide" Target="/ppt/slides/slide2.xml" Id="Rb213c727004b41e9" /><Relationship Type="http://schemas.openxmlformats.org/officeDocument/2006/relationships/slide" Target="/ppt/slides/slide3.xml" Id="Re3fc324b94ef4363" /><Relationship Type="http://schemas.openxmlformats.org/officeDocument/2006/relationships/slide" Target="/ppt/slides/slide4.xml" Id="Rcff07f264c7d43d2" /><Relationship Type="http://schemas.openxmlformats.org/officeDocument/2006/relationships/slide" Target="/ppt/slides/slide5.xml" Id="R148990120bf9411a" /><Relationship Type="http://schemas.openxmlformats.org/officeDocument/2006/relationships/slide" Target="/ppt/slides/slide6.xml" Id="Ref41e797f9bc4abc" /><Relationship Type="http://schemas.openxmlformats.org/officeDocument/2006/relationships/slide" Target="/ppt/slides/slide7.xml" Id="Rf9babddb9b364e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12e9f875f842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80a28e1af4de9" /><Relationship Type="http://schemas.openxmlformats.org/officeDocument/2006/relationships/theme" Target="/ppt/slideMasters/theme/theme1.xml" Id="R1d82fe6bf7f742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380a28e1af4d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f2f5a32e44a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2b6b4ebec49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751d3b8cb44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850f5a91e48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1a3d7946048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a4f16925246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1e39858fd4f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 GASS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 GASS AS ble etablert [år] og holder til i Tjodalyng.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−142 652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1 557 532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1 557 532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JARLE EIKENES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Skallistveien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3280 Tjodalyng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19 34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991 460 721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