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556d4314e48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ee45dd8d26417b"/>
  </p:sldMasterIdLst>
  <p:sldIdLst>
    <p:sldId xmlns:r="http://schemas.openxmlformats.org/officeDocument/2006/relationships" id="256" r:id="R3be88c61f7df4564"/>
    <p:sldId xmlns:r="http://schemas.openxmlformats.org/officeDocument/2006/relationships" id="257" r:id="Rac310f0a030d4cd5"/>
    <p:sldId xmlns:r="http://schemas.openxmlformats.org/officeDocument/2006/relationships" id="258" r:id="R907f31a0908e429b"/>
    <p:sldId xmlns:r="http://schemas.openxmlformats.org/officeDocument/2006/relationships" id="259" r:id="Rd2d8ccd43ea84501"/>
    <p:sldId xmlns:r="http://schemas.openxmlformats.org/officeDocument/2006/relationships" id="260" r:id="R47a8d3fd6e6344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ee45dd8d26417b" /><Relationship Type="http://schemas.openxmlformats.org/officeDocument/2006/relationships/slide" Target="/ppt/slides/slide1.xml" Id="R3be88c61f7df4564" /><Relationship Type="http://schemas.openxmlformats.org/officeDocument/2006/relationships/slide" Target="/ppt/slides/slide2.xml" Id="Rac310f0a030d4cd5" /><Relationship Type="http://schemas.openxmlformats.org/officeDocument/2006/relationships/slide" Target="/ppt/slides/slide3.xml" Id="R907f31a0908e429b" /><Relationship Type="http://schemas.openxmlformats.org/officeDocument/2006/relationships/slide" Target="/ppt/slides/slide4.xml" Id="Rd2d8ccd43ea84501" /><Relationship Type="http://schemas.openxmlformats.org/officeDocument/2006/relationships/slide" Target="/ppt/slides/slide5.xml" Id="R47a8d3fd6e6344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51ed93f37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cd6f6b6764389" /><Relationship Type="http://schemas.openxmlformats.org/officeDocument/2006/relationships/theme" Target="/ppt/slideMasters/theme/theme1.xml" Id="R62a7f3550acb4c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0cd6f6b67643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569e08ddb42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3b29fd5db42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e490bd2324a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1e7bcdf2543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7d55b0487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TØMRAR ÅGE 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TØMRAR ÅGE 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TØMRAR ÅGE VIK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TØMRAR ÅGE 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TØMRAR ÅGE 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TØMRAR ÅGE 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aagevik@gmail.com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991 456 953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TØMRAR ÅGE VIK</a:t>
            </a:r>
          </a:p>
        </p:txBody>
      </p:sp>
    </p:spTree>
  </p:cSld>
  <p:clrMapOvr>
    <a:masterClrMapping xmlns:a="http://schemas.openxmlformats.org/drawingml/2006/main"/>
  </p:clrMapOvr>
</p:sld>
</file>