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6abd8493ef4e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32694cfcc74f2c"/>
  </p:sldMasterIdLst>
  <p:sldIdLst>
    <p:sldId xmlns:r="http://schemas.openxmlformats.org/officeDocument/2006/relationships" id="256" r:id="R7c38752c6731402c"/>
    <p:sldId xmlns:r="http://schemas.openxmlformats.org/officeDocument/2006/relationships" id="257" r:id="R05bad1a33a004f7b"/>
    <p:sldId xmlns:r="http://schemas.openxmlformats.org/officeDocument/2006/relationships" id="258" r:id="R6904fb7414474968"/>
    <p:sldId xmlns:r="http://schemas.openxmlformats.org/officeDocument/2006/relationships" id="259" r:id="R7fc1ed228f044d3d"/>
    <p:sldId xmlns:r="http://schemas.openxmlformats.org/officeDocument/2006/relationships" id="260" r:id="R9a3c5a40279e48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2694cfcc74f2c" /><Relationship Type="http://schemas.openxmlformats.org/officeDocument/2006/relationships/slide" Target="/ppt/slides/slide1.xml" Id="R7c38752c6731402c" /><Relationship Type="http://schemas.openxmlformats.org/officeDocument/2006/relationships/slide" Target="/ppt/slides/slide2.xml" Id="R05bad1a33a004f7b" /><Relationship Type="http://schemas.openxmlformats.org/officeDocument/2006/relationships/slide" Target="/ppt/slides/slide3.xml" Id="R6904fb7414474968" /><Relationship Type="http://schemas.openxmlformats.org/officeDocument/2006/relationships/slide" Target="/ppt/slides/slide4.xml" Id="R7fc1ed228f044d3d" /><Relationship Type="http://schemas.openxmlformats.org/officeDocument/2006/relationships/slide" Target="/ppt/slides/slide5.xml" Id="R9a3c5a40279e48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fe8cbc2b034d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6edfb291e4cca" /><Relationship Type="http://schemas.openxmlformats.org/officeDocument/2006/relationships/theme" Target="/ppt/slideMasters/theme/theme1.xml" Id="Rb96fc932193c44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6edfb291e4c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a90fa13a144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274b08d1247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e34a1e90748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101230edd4f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bc660f9e646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CREDO INVEST NR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INVEST NR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INVEST NR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INVEST NR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INVEST NR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INVEST NR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991 455 949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INVEST NR 2 AS</a:t>
            </a:r>
          </a:p>
        </p:txBody>
      </p:sp>
    </p:spTree>
  </p:cSld>
  <p:clrMapOvr>
    <a:masterClrMapping xmlns:a="http://schemas.openxmlformats.org/drawingml/2006/main"/>
  </p:clrMapOvr>
</p:sld>
</file>