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61aa2ea2f40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c3c53a8874245"/>
  </p:sldMasterIdLst>
  <p:sldIdLst>
    <p:sldId xmlns:r="http://schemas.openxmlformats.org/officeDocument/2006/relationships" id="256" r:id="Rceb0b79804044fe8"/>
    <p:sldId xmlns:r="http://schemas.openxmlformats.org/officeDocument/2006/relationships" id="257" r:id="R437cec56f38b455a"/>
    <p:sldId xmlns:r="http://schemas.openxmlformats.org/officeDocument/2006/relationships" id="258" r:id="Re56eb029a9a140e2"/>
    <p:sldId xmlns:r="http://schemas.openxmlformats.org/officeDocument/2006/relationships" id="259" r:id="R9190c06098344faa"/>
    <p:sldId xmlns:r="http://schemas.openxmlformats.org/officeDocument/2006/relationships" id="260" r:id="Rb1364b15fe564f18"/>
    <p:sldId xmlns:r="http://schemas.openxmlformats.org/officeDocument/2006/relationships" id="261" r:id="R1fba2b6bc04741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c3c53a8874245" /><Relationship Type="http://schemas.openxmlformats.org/officeDocument/2006/relationships/slide" Target="/ppt/slides/slide1.xml" Id="Rceb0b79804044fe8" /><Relationship Type="http://schemas.openxmlformats.org/officeDocument/2006/relationships/slide" Target="/ppt/slides/slide2.xml" Id="R437cec56f38b455a" /><Relationship Type="http://schemas.openxmlformats.org/officeDocument/2006/relationships/slide" Target="/ppt/slides/slide3.xml" Id="Re56eb029a9a140e2" /><Relationship Type="http://schemas.openxmlformats.org/officeDocument/2006/relationships/slide" Target="/ppt/slides/slide4.xml" Id="R9190c06098344faa" /><Relationship Type="http://schemas.openxmlformats.org/officeDocument/2006/relationships/slide" Target="/ppt/slides/slide5.xml" Id="Rb1364b15fe564f18" /><Relationship Type="http://schemas.openxmlformats.org/officeDocument/2006/relationships/slide" Target="/ppt/slides/slide6.xml" Id="R1fba2b6bc04741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a9e6f8510640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742a0916040a7" /><Relationship Type="http://schemas.openxmlformats.org/officeDocument/2006/relationships/theme" Target="/ppt/slideMasters/theme/theme1.xml" Id="Rb7e62e500ed14e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0742a0916040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7a7bb6e594b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b946cb94d44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1b434f4c649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a56cfd91144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080aa1bc340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5d1d94cf647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 OBLIGASJON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OBLIGASJON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 OBLIGASJON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OBLIGASJON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OBLIGASJON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OBLIGASJON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RISØY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 VEKST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OBLIGASJON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Risøy, 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991 454 071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OBLIGASJON AS</a:t>
            </a:r>
          </a:p>
        </p:txBody>
      </p:sp>
    </p:spTree>
  </p:cSld>
  <p:clrMapOvr>
    <a:masterClrMapping xmlns:a="http://schemas.openxmlformats.org/drawingml/2006/main"/>
  </p:clrMapOvr>
</p:sld>
</file>