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375e35cebe4c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1159c663974632"/>
  </p:sldMasterIdLst>
  <p:sldIdLst>
    <p:sldId xmlns:r="http://schemas.openxmlformats.org/officeDocument/2006/relationships" id="256" r:id="R4007bc86ddba43de"/>
    <p:sldId xmlns:r="http://schemas.openxmlformats.org/officeDocument/2006/relationships" id="257" r:id="R0f619022a8fa4ce0"/>
    <p:sldId xmlns:r="http://schemas.openxmlformats.org/officeDocument/2006/relationships" id="258" r:id="R85598601f50a41c7"/>
    <p:sldId xmlns:r="http://schemas.openxmlformats.org/officeDocument/2006/relationships" id="259" r:id="R8cabdcecf30b42f4"/>
    <p:sldId xmlns:r="http://schemas.openxmlformats.org/officeDocument/2006/relationships" id="260" r:id="Re6b29da1d4a6425d"/>
    <p:sldId xmlns:r="http://schemas.openxmlformats.org/officeDocument/2006/relationships" id="261" r:id="Rb5db41fdc0664186"/>
    <p:sldId xmlns:r="http://schemas.openxmlformats.org/officeDocument/2006/relationships" id="262" r:id="R29012b499e654c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1159c663974632" /><Relationship Type="http://schemas.openxmlformats.org/officeDocument/2006/relationships/slide" Target="/ppt/slides/slide1.xml" Id="R4007bc86ddba43de" /><Relationship Type="http://schemas.openxmlformats.org/officeDocument/2006/relationships/slide" Target="/ppt/slides/slide2.xml" Id="R0f619022a8fa4ce0" /><Relationship Type="http://schemas.openxmlformats.org/officeDocument/2006/relationships/slide" Target="/ppt/slides/slide3.xml" Id="R85598601f50a41c7" /><Relationship Type="http://schemas.openxmlformats.org/officeDocument/2006/relationships/slide" Target="/ppt/slides/slide4.xml" Id="R8cabdcecf30b42f4" /><Relationship Type="http://schemas.openxmlformats.org/officeDocument/2006/relationships/slide" Target="/ppt/slides/slide5.xml" Id="Re6b29da1d4a6425d" /><Relationship Type="http://schemas.openxmlformats.org/officeDocument/2006/relationships/slide" Target="/ppt/slides/slide6.xml" Id="Rb5db41fdc0664186" /><Relationship Type="http://schemas.openxmlformats.org/officeDocument/2006/relationships/slide" Target="/ppt/slides/slide7.xml" Id="R29012b499e654c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b51aaeceed49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7fee02b7c4720" /><Relationship Type="http://schemas.openxmlformats.org/officeDocument/2006/relationships/theme" Target="/ppt/slideMasters/theme/theme1.xml" Id="Rc451696e8aee4f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f7fee02b7c47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11bdccf1a4f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950bc00b44a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7f23da5cf4e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b59924bf347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8fedfda8e47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e33c9078746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f9cba972449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 JAKOLA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JAKOLA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JAKOLA TRANSPORT AS ble etablert [år] og holder til i Kirkenes.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JAKOLA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JAKOLA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JAKOLA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−277 211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−117 072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1 844 642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2 006 512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JAKOLA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JAKOLA KNUT ARILD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JAKOLA TRANSPORT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JAKOLA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9900 Kirkenes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knut@kjt.as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991 448 314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JAKOLA TRANSPORT AS</a:t>
            </a:r>
          </a:p>
        </p:txBody>
      </p:sp>
    </p:spTree>
  </p:cSld>
  <p:clrMapOvr>
    <a:masterClrMapping xmlns:a="http://schemas.openxmlformats.org/drawingml/2006/main"/>
  </p:clrMapOvr>
</p:sld>
</file>