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2b6caa9c18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abd37ac544a9d"/>
  </p:sldMasterIdLst>
  <p:sldIdLst>
    <p:sldId xmlns:r="http://schemas.openxmlformats.org/officeDocument/2006/relationships" id="256" r:id="Rd9bfc0ff67f04e66"/>
    <p:sldId xmlns:r="http://schemas.openxmlformats.org/officeDocument/2006/relationships" id="257" r:id="R19dea8eb147f4784"/>
    <p:sldId xmlns:r="http://schemas.openxmlformats.org/officeDocument/2006/relationships" id="258" r:id="R3668c0d4fdb14be1"/>
    <p:sldId xmlns:r="http://schemas.openxmlformats.org/officeDocument/2006/relationships" id="259" r:id="R567a6b96652f4589"/>
    <p:sldId xmlns:r="http://schemas.openxmlformats.org/officeDocument/2006/relationships" id="260" r:id="R942e4d400a4a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abd37ac544a9d" /><Relationship Type="http://schemas.openxmlformats.org/officeDocument/2006/relationships/slide" Target="/ppt/slides/slide1.xml" Id="Rd9bfc0ff67f04e66" /><Relationship Type="http://schemas.openxmlformats.org/officeDocument/2006/relationships/slide" Target="/ppt/slides/slide2.xml" Id="R19dea8eb147f4784" /><Relationship Type="http://schemas.openxmlformats.org/officeDocument/2006/relationships/slide" Target="/ppt/slides/slide3.xml" Id="R3668c0d4fdb14be1" /><Relationship Type="http://schemas.openxmlformats.org/officeDocument/2006/relationships/slide" Target="/ppt/slides/slide4.xml" Id="R567a6b96652f4589" /><Relationship Type="http://schemas.openxmlformats.org/officeDocument/2006/relationships/slide" Target="/ppt/slides/slide5.xml" Id="R942e4d400a4a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8567aec81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dd26322274c54" /><Relationship Type="http://schemas.openxmlformats.org/officeDocument/2006/relationships/theme" Target="/ppt/slideMasters/theme/theme1.xml" Id="R1a4aec11e40c48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dd26322274c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a81d1ed10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94a09621645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36b35ed4d4e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e4a6fcaca47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8157dcec9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WAALES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WAALES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991 435 948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WAALES TRANSPORT AS</a:t>
            </a:r>
          </a:p>
        </p:txBody>
      </p:sp>
    </p:spTree>
  </p:cSld>
  <p:clrMapOvr>
    <a:masterClrMapping xmlns:a="http://schemas.openxmlformats.org/drawingml/2006/main"/>
  </p:clrMapOvr>
</p:sld>
</file>