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b7da44f56f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89074d3e74eb3"/>
  </p:sldMasterIdLst>
  <p:sldIdLst>
    <p:sldId xmlns:r="http://schemas.openxmlformats.org/officeDocument/2006/relationships" id="256" r:id="R9fc04fd4b1df45c2"/>
    <p:sldId xmlns:r="http://schemas.openxmlformats.org/officeDocument/2006/relationships" id="257" r:id="Rd826d1f08a16469b"/>
    <p:sldId xmlns:r="http://schemas.openxmlformats.org/officeDocument/2006/relationships" id="258" r:id="R90f3208577c34bc1"/>
    <p:sldId xmlns:r="http://schemas.openxmlformats.org/officeDocument/2006/relationships" id="259" r:id="Rb39a10207a384d84"/>
    <p:sldId xmlns:r="http://schemas.openxmlformats.org/officeDocument/2006/relationships" id="260" r:id="Rfec7d416f88a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89074d3e74eb3" /><Relationship Type="http://schemas.openxmlformats.org/officeDocument/2006/relationships/slide" Target="/ppt/slides/slide1.xml" Id="R9fc04fd4b1df45c2" /><Relationship Type="http://schemas.openxmlformats.org/officeDocument/2006/relationships/slide" Target="/ppt/slides/slide2.xml" Id="Rd826d1f08a16469b" /><Relationship Type="http://schemas.openxmlformats.org/officeDocument/2006/relationships/slide" Target="/ppt/slides/slide3.xml" Id="R90f3208577c34bc1" /><Relationship Type="http://schemas.openxmlformats.org/officeDocument/2006/relationships/slide" Target="/ppt/slides/slide4.xml" Id="Rb39a10207a384d84" /><Relationship Type="http://schemas.openxmlformats.org/officeDocument/2006/relationships/slide" Target="/ppt/slides/slide5.xml" Id="Rfec7d416f88a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d057c4d32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796712b234ad6" /><Relationship Type="http://schemas.openxmlformats.org/officeDocument/2006/relationships/theme" Target="/ppt/slideMasters/theme/theme1.xml" Id="R511513521edc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796712b23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92d9f420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2d6f69169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68f017604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cff85076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33e286abb4c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BLAAMAND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BLAAMAND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