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3955ed8cfb4c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ed8dac55b547a7"/>
  </p:sldMasterIdLst>
  <p:sldIdLst>
    <p:sldId xmlns:r="http://schemas.openxmlformats.org/officeDocument/2006/relationships" id="256" r:id="Rf95943e1ebae4144"/>
    <p:sldId xmlns:r="http://schemas.openxmlformats.org/officeDocument/2006/relationships" id="257" r:id="R1eccbdf9a58646ff"/>
    <p:sldId xmlns:r="http://schemas.openxmlformats.org/officeDocument/2006/relationships" id="258" r:id="R32efaf23b57e4416"/>
    <p:sldId xmlns:r="http://schemas.openxmlformats.org/officeDocument/2006/relationships" id="259" r:id="R66333840367b433e"/>
    <p:sldId xmlns:r="http://schemas.openxmlformats.org/officeDocument/2006/relationships" id="260" r:id="Rdebbacb80c8a4e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d8dac55b547a7" /><Relationship Type="http://schemas.openxmlformats.org/officeDocument/2006/relationships/slide" Target="/ppt/slides/slide1.xml" Id="Rf95943e1ebae4144" /><Relationship Type="http://schemas.openxmlformats.org/officeDocument/2006/relationships/slide" Target="/ppt/slides/slide2.xml" Id="R1eccbdf9a58646ff" /><Relationship Type="http://schemas.openxmlformats.org/officeDocument/2006/relationships/slide" Target="/ppt/slides/slide3.xml" Id="R32efaf23b57e4416" /><Relationship Type="http://schemas.openxmlformats.org/officeDocument/2006/relationships/slide" Target="/ppt/slides/slide4.xml" Id="R66333840367b433e" /><Relationship Type="http://schemas.openxmlformats.org/officeDocument/2006/relationships/slide" Target="/ppt/slides/slide5.xml" Id="Rdebbacb80c8a4e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b5f13c76949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91e6f48f74c96" /><Relationship Type="http://schemas.openxmlformats.org/officeDocument/2006/relationships/theme" Target="/ppt/slideMasters/theme/theme1.xml" Id="R22a1f30bbf154f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391e6f48f74c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a1302344b40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b1d313bd547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f83b118774c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f01974c0140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aa13aed8848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ALLIERO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ALLIERO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ALLIERO VVS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ALLIERO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ALLIERO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ALLIERO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991 395 482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ALLIERO VVS AS</a:t>
            </a:r>
          </a:p>
        </p:txBody>
      </p:sp>
    </p:spTree>
  </p:cSld>
  <p:clrMapOvr>
    <a:masterClrMapping xmlns:a="http://schemas.openxmlformats.org/drawingml/2006/main"/>
  </p:clrMapOvr>
</p:sld>
</file>