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30218baad42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95f6fd7f1e4d24"/>
  </p:sldMasterIdLst>
  <p:sldIdLst>
    <p:sldId xmlns:r="http://schemas.openxmlformats.org/officeDocument/2006/relationships" id="256" r:id="R0ef735ccd5dc4940"/>
    <p:sldId xmlns:r="http://schemas.openxmlformats.org/officeDocument/2006/relationships" id="257" r:id="Rc8935753e22549d2"/>
    <p:sldId xmlns:r="http://schemas.openxmlformats.org/officeDocument/2006/relationships" id="258" r:id="Rcc04e87dc5da4f79"/>
    <p:sldId xmlns:r="http://schemas.openxmlformats.org/officeDocument/2006/relationships" id="259" r:id="R46f39772e2b841a6"/>
    <p:sldId xmlns:r="http://schemas.openxmlformats.org/officeDocument/2006/relationships" id="260" r:id="R8302b1f55c82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5f6fd7f1e4d24" /><Relationship Type="http://schemas.openxmlformats.org/officeDocument/2006/relationships/slide" Target="/ppt/slides/slide1.xml" Id="R0ef735ccd5dc4940" /><Relationship Type="http://schemas.openxmlformats.org/officeDocument/2006/relationships/slide" Target="/ppt/slides/slide2.xml" Id="Rc8935753e22549d2" /><Relationship Type="http://schemas.openxmlformats.org/officeDocument/2006/relationships/slide" Target="/ppt/slides/slide3.xml" Id="Rcc04e87dc5da4f79" /><Relationship Type="http://schemas.openxmlformats.org/officeDocument/2006/relationships/slide" Target="/ppt/slides/slide4.xml" Id="R46f39772e2b841a6" /><Relationship Type="http://schemas.openxmlformats.org/officeDocument/2006/relationships/slide" Target="/ppt/slides/slide5.xml" Id="R8302b1f55c82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63d4d9d1340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4641c8dc149cb" /><Relationship Type="http://schemas.openxmlformats.org/officeDocument/2006/relationships/theme" Target="/ppt/slideMasters/theme/theme1.xml" Id="Rb5c57685517e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64641c8dc149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22866576141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586323827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84c03d1eb42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7483cd00d4b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8a8a071664c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RKT MASKINER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RKT MASKINER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RKT MASKINER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RKT MASKINER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RKT MASKINER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RKT MASKINER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991 363 750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RKT MASKINER AS</a:t>
            </a:r>
          </a:p>
        </p:txBody>
      </p:sp>
    </p:spTree>
  </p:cSld>
  <p:clrMapOvr>
    <a:masterClrMapping xmlns:a="http://schemas.openxmlformats.org/drawingml/2006/main"/>
  </p:clrMapOvr>
</p:sld>
</file>