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725dd26da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64150cf0a4d6d"/>
  </p:sldMasterIdLst>
  <p:sldIdLst>
    <p:sldId xmlns:r="http://schemas.openxmlformats.org/officeDocument/2006/relationships" id="256" r:id="R3f6f7180f6514d85"/>
    <p:sldId xmlns:r="http://schemas.openxmlformats.org/officeDocument/2006/relationships" id="257" r:id="Rfb8c6c8b4ef2437e"/>
    <p:sldId xmlns:r="http://schemas.openxmlformats.org/officeDocument/2006/relationships" id="258" r:id="R2df6bb6bb9094b91"/>
    <p:sldId xmlns:r="http://schemas.openxmlformats.org/officeDocument/2006/relationships" id="259" r:id="R8d7233194c404b99"/>
    <p:sldId xmlns:r="http://schemas.openxmlformats.org/officeDocument/2006/relationships" id="260" r:id="R40918e2ca14c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64150cf0a4d6d" /><Relationship Type="http://schemas.openxmlformats.org/officeDocument/2006/relationships/slide" Target="/ppt/slides/slide1.xml" Id="R3f6f7180f6514d85" /><Relationship Type="http://schemas.openxmlformats.org/officeDocument/2006/relationships/slide" Target="/ppt/slides/slide2.xml" Id="Rfb8c6c8b4ef2437e" /><Relationship Type="http://schemas.openxmlformats.org/officeDocument/2006/relationships/slide" Target="/ppt/slides/slide3.xml" Id="R2df6bb6bb9094b91" /><Relationship Type="http://schemas.openxmlformats.org/officeDocument/2006/relationships/slide" Target="/ppt/slides/slide4.xml" Id="R8d7233194c404b99" /><Relationship Type="http://schemas.openxmlformats.org/officeDocument/2006/relationships/slide" Target="/ppt/slides/slide5.xml" Id="R40918e2ca14c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8ba60c4e64b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e31e694534c60" /><Relationship Type="http://schemas.openxmlformats.org/officeDocument/2006/relationships/theme" Target="/ppt/slideMasters/theme/theme1.xml" Id="R6d7a937b04a4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be31e69453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5ff370801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dabcceea6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46d0d913d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95ea89bd742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c7d34318e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ABBA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991 363 467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ABBA II AS</a:t>
            </a:r>
          </a:p>
        </p:txBody>
      </p:sp>
    </p:spTree>
  </p:cSld>
  <p:clrMapOvr>
    <a:masterClrMapping xmlns:a="http://schemas.openxmlformats.org/drawingml/2006/main"/>
  </p:clrMapOvr>
</p:sld>
</file>