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f0aa1b5cb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c73af64ae4d99"/>
  </p:sldMasterIdLst>
  <p:sldIdLst>
    <p:sldId xmlns:r="http://schemas.openxmlformats.org/officeDocument/2006/relationships" id="256" r:id="R13bba20f459a4b09"/>
    <p:sldId xmlns:r="http://schemas.openxmlformats.org/officeDocument/2006/relationships" id="257" r:id="R070bfa2825d5451d"/>
    <p:sldId xmlns:r="http://schemas.openxmlformats.org/officeDocument/2006/relationships" id="258" r:id="R1a3dce93c6b14451"/>
    <p:sldId xmlns:r="http://schemas.openxmlformats.org/officeDocument/2006/relationships" id="259" r:id="R881951afffce4d2f"/>
    <p:sldId xmlns:r="http://schemas.openxmlformats.org/officeDocument/2006/relationships" id="260" r:id="R58937f2032b4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c73af64ae4d99" /><Relationship Type="http://schemas.openxmlformats.org/officeDocument/2006/relationships/slide" Target="/ppt/slides/slide1.xml" Id="R13bba20f459a4b09" /><Relationship Type="http://schemas.openxmlformats.org/officeDocument/2006/relationships/slide" Target="/ppt/slides/slide2.xml" Id="R070bfa2825d5451d" /><Relationship Type="http://schemas.openxmlformats.org/officeDocument/2006/relationships/slide" Target="/ppt/slides/slide3.xml" Id="R1a3dce93c6b14451" /><Relationship Type="http://schemas.openxmlformats.org/officeDocument/2006/relationships/slide" Target="/ppt/slides/slide4.xml" Id="R881951afffce4d2f" /><Relationship Type="http://schemas.openxmlformats.org/officeDocument/2006/relationships/slide" Target="/ppt/slides/slide5.xml" Id="R58937f2032b4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80a6238794d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1f9285254a80" /><Relationship Type="http://schemas.openxmlformats.org/officeDocument/2006/relationships/theme" Target="/ppt/slideMasters/theme/theme1.xml" Id="Rd64b44cd4dee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6e1f928525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cb52d9103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c1ac3cb43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42bdef5ce47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e0cb2d8e5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8728cfe26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TOMTESELSKAPET KLUBBØYA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TOMTESELSKAPET KLUBBØYA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TOMTESELSKAPET KLUBBØYA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TOMTESELSKAPET KLUBBØYA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TOMTESELSKAPET KLUBBØYA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TOMTESELSKAPET KLUBBØYA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991 361 553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TOMTESELSKAPET KLUBBØYA AS</a:t>
            </a:r>
          </a:p>
        </p:txBody>
      </p:sp>
    </p:spTree>
  </p:cSld>
  <p:clrMapOvr>
    <a:masterClrMapping xmlns:a="http://schemas.openxmlformats.org/drawingml/2006/main"/>
  </p:clrMapOvr>
</p:sld>
</file>