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9fd23769de46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54fbe006014818"/>
  </p:sldMasterIdLst>
  <p:sldIdLst>
    <p:sldId xmlns:r="http://schemas.openxmlformats.org/officeDocument/2006/relationships" id="256" r:id="R6871830f1b4c4dff"/>
    <p:sldId xmlns:r="http://schemas.openxmlformats.org/officeDocument/2006/relationships" id="257" r:id="R87e019daeefe4529"/>
    <p:sldId xmlns:r="http://schemas.openxmlformats.org/officeDocument/2006/relationships" id="258" r:id="Rf7d970420a844189"/>
    <p:sldId xmlns:r="http://schemas.openxmlformats.org/officeDocument/2006/relationships" id="259" r:id="R173f6177be654d4b"/>
    <p:sldId xmlns:r="http://schemas.openxmlformats.org/officeDocument/2006/relationships" id="260" r:id="R0a02b5b6e3924b25"/>
    <p:sldId xmlns:r="http://schemas.openxmlformats.org/officeDocument/2006/relationships" id="261" r:id="R241f9b078ebb488b"/>
    <p:sldId xmlns:r="http://schemas.openxmlformats.org/officeDocument/2006/relationships" id="262" r:id="R67a2d0b594654d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54fbe006014818" /><Relationship Type="http://schemas.openxmlformats.org/officeDocument/2006/relationships/slide" Target="/ppt/slides/slide1.xml" Id="R6871830f1b4c4dff" /><Relationship Type="http://schemas.openxmlformats.org/officeDocument/2006/relationships/slide" Target="/ppt/slides/slide2.xml" Id="R87e019daeefe4529" /><Relationship Type="http://schemas.openxmlformats.org/officeDocument/2006/relationships/slide" Target="/ppt/slides/slide3.xml" Id="Rf7d970420a844189" /><Relationship Type="http://schemas.openxmlformats.org/officeDocument/2006/relationships/slide" Target="/ppt/slides/slide4.xml" Id="R173f6177be654d4b" /><Relationship Type="http://schemas.openxmlformats.org/officeDocument/2006/relationships/slide" Target="/ppt/slides/slide5.xml" Id="R0a02b5b6e3924b25" /><Relationship Type="http://schemas.openxmlformats.org/officeDocument/2006/relationships/slide" Target="/ppt/slides/slide6.xml" Id="R241f9b078ebb488b" /><Relationship Type="http://schemas.openxmlformats.org/officeDocument/2006/relationships/slide" Target="/ppt/slides/slide7.xml" Id="R67a2d0b594654d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e5d79038b4d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a5928d9f24156" /><Relationship Type="http://schemas.openxmlformats.org/officeDocument/2006/relationships/theme" Target="/ppt/slideMasters/theme/theme1.xml" Id="R011f8314072547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9a5928d9f241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70c4d743343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6a02b2ca148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bf3bd75bf4d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811bf2ac942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9ce8243da4a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9250217b14e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42205d33946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GRAVEMASKIN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GRAVEMASKIN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GRAVEMASKIN 1 AS ble etablert [år] og holder til i Kvaløya.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GRAVEMASKIN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GRAVEMASKIN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GRAVEMASKIN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3 010 383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216 973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183 053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1 376 862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1 609 063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GRAVEMASKIN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HAY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ANDREAS JOHANNESSEN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GRAVEMASKIN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Ersfjordvegen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9107 Kvaløya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991 341 021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GRAVEMASKIN 1 AS</a:t>
            </a:r>
          </a:p>
        </p:txBody>
      </p:sp>
    </p:spTree>
  </p:cSld>
  <p:clrMapOvr>
    <a:masterClrMapping xmlns:a="http://schemas.openxmlformats.org/drawingml/2006/main"/>
  </p:clrMapOvr>
</p:sld>
</file>