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623c05dae848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56f64f252d4922"/>
  </p:sldMasterIdLst>
  <p:sldIdLst>
    <p:sldId xmlns:r="http://schemas.openxmlformats.org/officeDocument/2006/relationships" id="256" r:id="R1df016ef1feb45fd"/>
    <p:sldId xmlns:r="http://schemas.openxmlformats.org/officeDocument/2006/relationships" id="257" r:id="R945f7888ba044b75"/>
    <p:sldId xmlns:r="http://schemas.openxmlformats.org/officeDocument/2006/relationships" id="258" r:id="R219752dc945146cd"/>
    <p:sldId xmlns:r="http://schemas.openxmlformats.org/officeDocument/2006/relationships" id="259" r:id="R0ba181104e3444f3"/>
    <p:sldId xmlns:r="http://schemas.openxmlformats.org/officeDocument/2006/relationships" id="260" r:id="R2f053cca2e944632"/>
    <p:sldId xmlns:r="http://schemas.openxmlformats.org/officeDocument/2006/relationships" id="261" r:id="Rb84b7858ff0c4423"/>
    <p:sldId xmlns:r="http://schemas.openxmlformats.org/officeDocument/2006/relationships" id="262" r:id="R9c747600c3304c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56f64f252d4922" /><Relationship Type="http://schemas.openxmlformats.org/officeDocument/2006/relationships/slide" Target="/ppt/slides/slide1.xml" Id="R1df016ef1feb45fd" /><Relationship Type="http://schemas.openxmlformats.org/officeDocument/2006/relationships/slide" Target="/ppt/slides/slide2.xml" Id="R945f7888ba044b75" /><Relationship Type="http://schemas.openxmlformats.org/officeDocument/2006/relationships/slide" Target="/ppt/slides/slide3.xml" Id="R219752dc945146cd" /><Relationship Type="http://schemas.openxmlformats.org/officeDocument/2006/relationships/slide" Target="/ppt/slides/slide4.xml" Id="R0ba181104e3444f3" /><Relationship Type="http://schemas.openxmlformats.org/officeDocument/2006/relationships/slide" Target="/ppt/slides/slide5.xml" Id="R2f053cca2e944632" /><Relationship Type="http://schemas.openxmlformats.org/officeDocument/2006/relationships/slide" Target="/ppt/slides/slide6.xml" Id="Rb84b7858ff0c4423" /><Relationship Type="http://schemas.openxmlformats.org/officeDocument/2006/relationships/slide" Target="/ppt/slides/slide7.xml" Id="R9c747600c3304c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c606f2f7474f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6fcf633b9475f" /><Relationship Type="http://schemas.openxmlformats.org/officeDocument/2006/relationships/theme" Target="/ppt/slideMasters/theme/theme1.xml" Id="Rabe00ad92abb45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c6fcf633b947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e7040026f4d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081be53c64e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ecfa0807f4c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c4af72da944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1dd3bb3e941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ffe0df9cb45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f82a255ac4f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GRAVEMASKIN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GRAVEMASKIN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GRAVEMASKIN 1 AS ble etablert [år] og holder til i Kvaløya.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GRAVEMASKIN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GRAVEMASKIN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GRAVEMASKIN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3 010 383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216 973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183 053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1 376 862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1 609 063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GRAVEMASKIN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HAY FRANK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JOHANNESSEN KJELL ANDREAS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GRAVEMASKIN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Ersfjordvegen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9107 Kvaløya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991 341 021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GRAVEMASKIN 1 AS</a:t>
            </a:r>
          </a:p>
        </p:txBody>
      </p:sp>
    </p:spTree>
  </p:cSld>
  <p:clrMapOvr>
    <a:masterClrMapping xmlns:a="http://schemas.openxmlformats.org/drawingml/2006/main"/>
  </p:clrMapOvr>
</p:sld>
</file>