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a2c0a6e5b740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63f8787eb4002"/>
  </p:sldMasterIdLst>
  <p:sldIdLst>
    <p:sldId xmlns:r="http://schemas.openxmlformats.org/officeDocument/2006/relationships" id="256" r:id="R91b822907aaa4e4e"/>
    <p:sldId xmlns:r="http://schemas.openxmlformats.org/officeDocument/2006/relationships" id="257" r:id="Rbe280d9bf5954c87"/>
    <p:sldId xmlns:r="http://schemas.openxmlformats.org/officeDocument/2006/relationships" id="258" r:id="R42be18a7610b414f"/>
    <p:sldId xmlns:r="http://schemas.openxmlformats.org/officeDocument/2006/relationships" id="259" r:id="Rc8bd88480cb24da9"/>
    <p:sldId xmlns:r="http://schemas.openxmlformats.org/officeDocument/2006/relationships" id="260" r:id="Rea8b3ae23588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63f8787eb4002" /><Relationship Type="http://schemas.openxmlformats.org/officeDocument/2006/relationships/slide" Target="/ppt/slides/slide1.xml" Id="R91b822907aaa4e4e" /><Relationship Type="http://schemas.openxmlformats.org/officeDocument/2006/relationships/slide" Target="/ppt/slides/slide2.xml" Id="Rbe280d9bf5954c87" /><Relationship Type="http://schemas.openxmlformats.org/officeDocument/2006/relationships/slide" Target="/ppt/slides/slide3.xml" Id="R42be18a7610b414f" /><Relationship Type="http://schemas.openxmlformats.org/officeDocument/2006/relationships/slide" Target="/ppt/slides/slide4.xml" Id="Rc8bd88480cb24da9" /><Relationship Type="http://schemas.openxmlformats.org/officeDocument/2006/relationships/slide" Target="/ppt/slides/slide5.xml" Id="Rea8b3ae23588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da5abdc044d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6882a954f44cb" /><Relationship Type="http://schemas.openxmlformats.org/officeDocument/2006/relationships/theme" Target="/ppt/slideMasters/theme/theme1.xml" Id="Rd2a77165101e4a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06882a954f44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b2b7a8b0644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360cd85e8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dac463652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360c6bf1c4d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dee6d70cc4d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SPYDEBERG PARK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SPYDEBERG PARK OG ANLEGG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991 335 722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