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bcb80870b164ff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cfb931192f64a40"/>
  </p:sldMasterIdLst>
  <p:sldIdLst>
    <p:sldId xmlns:r="http://schemas.openxmlformats.org/officeDocument/2006/relationships" id="256" r:id="R0c767a13156b4ad0"/>
    <p:sldId xmlns:r="http://schemas.openxmlformats.org/officeDocument/2006/relationships" id="257" r:id="Rfb6f65225beb4bfa"/>
    <p:sldId xmlns:r="http://schemas.openxmlformats.org/officeDocument/2006/relationships" id="258" r:id="Rb2e321dc771140f7"/>
    <p:sldId xmlns:r="http://schemas.openxmlformats.org/officeDocument/2006/relationships" id="259" r:id="R28f711f55ccb43ac"/>
    <p:sldId xmlns:r="http://schemas.openxmlformats.org/officeDocument/2006/relationships" id="260" r:id="Red97733bb75741a1"/>
    <p:sldId xmlns:r="http://schemas.openxmlformats.org/officeDocument/2006/relationships" id="261" r:id="R677ea6b809324008"/>
    <p:sldId xmlns:r="http://schemas.openxmlformats.org/officeDocument/2006/relationships" id="262" r:id="Rba3809342a7d4be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cfb931192f64a40" /><Relationship Type="http://schemas.openxmlformats.org/officeDocument/2006/relationships/slide" Target="/ppt/slides/slide1.xml" Id="R0c767a13156b4ad0" /><Relationship Type="http://schemas.openxmlformats.org/officeDocument/2006/relationships/slide" Target="/ppt/slides/slide2.xml" Id="Rfb6f65225beb4bfa" /><Relationship Type="http://schemas.openxmlformats.org/officeDocument/2006/relationships/slide" Target="/ppt/slides/slide3.xml" Id="Rb2e321dc771140f7" /><Relationship Type="http://schemas.openxmlformats.org/officeDocument/2006/relationships/slide" Target="/ppt/slides/slide4.xml" Id="R28f711f55ccb43ac" /><Relationship Type="http://schemas.openxmlformats.org/officeDocument/2006/relationships/slide" Target="/ppt/slides/slide5.xml" Id="Red97733bb75741a1" /><Relationship Type="http://schemas.openxmlformats.org/officeDocument/2006/relationships/slide" Target="/ppt/slides/slide6.xml" Id="R677ea6b809324008" /><Relationship Type="http://schemas.openxmlformats.org/officeDocument/2006/relationships/slide" Target="/ppt/slides/slide7.xml" Id="Rba3809342a7d4be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47b2b22f5424ef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df4884ad274ee2" /><Relationship Type="http://schemas.openxmlformats.org/officeDocument/2006/relationships/theme" Target="/ppt/slideMasters/theme/theme1.xml" Id="R409d3fdb5b184ce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fdf4884ad274ee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7c6f3a073c42c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3acb35560a4ed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63173fcec6486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0dee7d5bdf4db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28536f534847e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e6b584e93b420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09fbdf9956449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NORSKE HALLSYSTEMER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NORSKE HALLSYSTEMER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NORSKE HALLSYSTEMER AS ble etablert [år] og holder til i Stange.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NORSKE HALLSYSTEMER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NORSKE HALLSYSTEMER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NORSKE HALLSYSTEMER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11 950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−32 598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−68 621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−81 889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5 053 563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NORSKE HALLSYSTEMER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ADMINISTRASJONSPARTNER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EINANG HARALD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NORSKE HALLSYSTEMER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Jønsbergvegen 430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2335 Stange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91 19 99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he@din.as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991 300 813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NORSKE HALLSYSTEMER AS</a:t>
            </a:r>
          </a:p>
        </p:txBody>
      </p:sp>
    </p:spTree>
  </p:cSld>
  <p:clrMapOvr>
    <a:masterClrMapping xmlns:a="http://schemas.openxmlformats.org/drawingml/2006/main"/>
  </p:clrMapOvr>
</p:sld>
</file>