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a02eabf33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2b7f1fb1d41a5"/>
  </p:sldMasterIdLst>
  <p:sldIdLst>
    <p:sldId xmlns:r="http://schemas.openxmlformats.org/officeDocument/2006/relationships" id="256" r:id="R8d47e5bfa5214a06"/>
    <p:sldId xmlns:r="http://schemas.openxmlformats.org/officeDocument/2006/relationships" id="257" r:id="Racd1ffec4c684104"/>
    <p:sldId xmlns:r="http://schemas.openxmlformats.org/officeDocument/2006/relationships" id="258" r:id="R70b931f1d5184022"/>
    <p:sldId xmlns:r="http://schemas.openxmlformats.org/officeDocument/2006/relationships" id="259" r:id="R2c77ae0a2853479f"/>
    <p:sldId xmlns:r="http://schemas.openxmlformats.org/officeDocument/2006/relationships" id="260" r:id="R20bacc1c142e4122"/>
    <p:sldId xmlns:r="http://schemas.openxmlformats.org/officeDocument/2006/relationships" id="261" r:id="R01ef2200ee154b3f"/>
    <p:sldId xmlns:r="http://schemas.openxmlformats.org/officeDocument/2006/relationships" id="262" r:id="R1d21fd0d09664e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2b7f1fb1d41a5" /><Relationship Type="http://schemas.openxmlformats.org/officeDocument/2006/relationships/slide" Target="/ppt/slides/slide1.xml" Id="R8d47e5bfa5214a06" /><Relationship Type="http://schemas.openxmlformats.org/officeDocument/2006/relationships/slide" Target="/ppt/slides/slide2.xml" Id="Racd1ffec4c684104" /><Relationship Type="http://schemas.openxmlformats.org/officeDocument/2006/relationships/slide" Target="/ppt/slides/slide3.xml" Id="R70b931f1d5184022" /><Relationship Type="http://schemas.openxmlformats.org/officeDocument/2006/relationships/slide" Target="/ppt/slides/slide4.xml" Id="R2c77ae0a2853479f" /><Relationship Type="http://schemas.openxmlformats.org/officeDocument/2006/relationships/slide" Target="/ppt/slides/slide5.xml" Id="R20bacc1c142e4122" /><Relationship Type="http://schemas.openxmlformats.org/officeDocument/2006/relationships/slide" Target="/ppt/slides/slide6.xml" Id="R01ef2200ee154b3f" /><Relationship Type="http://schemas.openxmlformats.org/officeDocument/2006/relationships/slide" Target="/ppt/slides/slide7.xml" Id="R1d21fd0d09664e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f799efe71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6abcc1101447c" /><Relationship Type="http://schemas.openxmlformats.org/officeDocument/2006/relationships/theme" Target="/ppt/slideMasters/theme/theme1.xml" Id="Rbc46a975703f4c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86abcc110144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62ff68b6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18f0aed25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8ac426618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0352651d4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3c78106d241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1b39093894c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8b909e66245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HALLSYSTEMER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HALLSYSTEMER AS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−64 747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5 537 391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ADMINISTRASJONSPARTNER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EINANG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Jønsbergvegen 430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19 99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he@din.as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991 300 813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HALLSYSTEMER AS</a:t>
            </a:r>
          </a:p>
        </p:txBody>
      </p:sp>
    </p:spTree>
  </p:cSld>
  <p:clrMapOvr>
    <a:masterClrMapping xmlns:a="http://schemas.openxmlformats.org/drawingml/2006/main"/>
  </p:clrMapOvr>
</p:sld>
</file>