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8d2a050ef647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1460e50bad449d"/>
  </p:sldMasterIdLst>
  <p:sldIdLst>
    <p:sldId xmlns:r="http://schemas.openxmlformats.org/officeDocument/2006/relationships" id="256" r:id="R274ac9e1598c478c"/>
    <p:sldId xmlns:r="http://schemas.openxmlformats.org/officeDocument/2006/relationships" id="257" r:id="R48e2828f606b4ace"/>
    <p:sldId xmlns:r="http://schemas.openxmlformats.org/officeDocument/2006/relationships" id="258" r:id="Rb4fe4efb62344d9f"/>
    <p:sldId xmlns:r="http://schemas.openxmlformats.org/officeDocument/2006/relationships" id="259" r:id="R07f3b494eb4a4839"/>
    <p:sldId xmlns:r="http://schemas.openxmlformats.org/officeDocument/2006/relationships" id="260" r:id="R662bd85f68a74655"/>
    <p:sldId xmlns:r="http://schemas.openxmlformats.org/officeDocument/2006/relationships" id="261" r:id="R0516f2be8c3e47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460e50bad449d" /><Relationship Type="http://schemas.openxmlformats.org/officeDocument/2006/relationships/slide" Target="/ppt/slides/slide1.xml" Id="R274ac9e1598c478c" /><Relationship Type="http://schemas.openxmlformats.org/officeDocument/2006/relationships/slide" Target="/ppt/slides/slide2.xml" Id="R48e2828f606b4ace" /><Relationship Type="http://schemas.openxmlformats.org/officeDocument/2006/relationships/slide" Target="/ppt/slides/slide3.xml" Id="Rb4fe4efb62344d9f" /><Relationship Type="http://schemas.openxmlformats.org/officeDocument/2006/relationships/slide" Target="/ppt/slides/slide4.xml" Id="R07f3b494eb4a4839" /><Relationship Type="http://schemas.openxmlformats.org/officeDocument/2006/relationships/slide" Target="/ppt/slides/slide5.xml" Id="R662bd85f68a74655" /><Relationship Type="http://schemas.openxmlformats.org/officeDocument/2006/relationships/slide" Target="/ppt/slides/slide6.xml" Id="R0516f2be8c3e47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35f57b2de4e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bd50a34b94e9a" /><Relationship Type="http://schemas.openxmlformats.org/officeDocument/2006/relationships/theme" Target="/ppt/slideMasters/theme/theme1.xml" Id="Ra7fb684903914c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bd50a34b94e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c15c98bf34f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2f74d8c964c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219203aef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97e83e1c74c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2c2eadc6d4e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4b53bd6b040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BERGER INDUSTRIOMRÅDE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Sagvollvegen 420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2833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991 297 421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