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3e67e2585c43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b14369989e470f"/>
  </p:sldMasterIdLst>
  <p:sldIdLst>
    <p:sldId xmlns:r="http://schemas.openxmlformats.org/officeDocument/2006/relationships" id="256" r:id="Rc31a75bc9fd2469d"/>
    <p:sldId xmlns:r="http://schemas.openxmlformats.org/officeDocument/2006/relationships" id="257" r:id="Rd68ace6f3de84d28"/>
    <p:sldId xmlns:r="http://schemas.openxmlformats.org/officeDocument/2006/relationships" id="258" r:id="R7a94618f07744610"/>
    <p:sldId xmlns:r="http://schemas.openxmlformats.org/officeDocument/2006/relationships" id="259" r:id="Red750229bd0d46d5"/>
    <p:sldId xmlns:r="http://schemas.openxmlformats.org/officeDocument/2006/relationships" id="260" r:id="R3a1fabbf2aa246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14369989e470f" /><Relationship Type="http://schemas.openxmlformats.org/officeDocument/2006/relationships/slide" Target="/ppt/slides/slide1.xml" Id="Rc31a75bc9fd2469d" /><Relationship Type="http://schemas.openxmlformats.org/officeDocument/2006/relationships/slide" Target="/ppt/slides/slide2.xml" Id="Rd68ace6f3de84d28" /><Relationship Type="http://schemas.openxmlformats.org/officeDocument/2006/relationships/slide" Target="/ppt/slides/slide3.xml" Id="R7a94618f07744610" /><Relationship Type="http://schemas.openxmlformats.org/officeDocument/2006/relationships/slide" Target="/ppt/slides/slide4.xml" Id="Red750229bd0d46d5" /><Relationship Type="http://schemas.openxmlformats.org/officeDocument/2006/relationships/slide" Target="/ppt/slides/slide5.xml" Id="R3a1fabbf2aa246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d8791f1e940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faeea62254968" /><Relationship Type="http://schemas.openxmlformats.org/officeDocument/2006/relationships/theme" Target="/ppt/slideMasters/theme/theme1.xml" Id="R8a9a8b73c95f42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ffaeea6225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b7845257f43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44ed91128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d82ad36f745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7ae36f98f48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f5fc91b474f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NÆRINGSPROSJEKT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991 296 492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NÆRINGSPROSJEKT AS</a:t>
            </a:r>
          </a:p>
        </p:txBody>
      </p:sp>
    </p:spTree>
  </p:cSld>
  <p:clrMapOvr>
    <a:masterClrMapping xmlns:a="http://schemas.openxmlformats.org/drawingml/2006/main"/>
  </p:clrMapOvr>
</p:sld>
</file>