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52ff84243f4e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7bcca0406b445d"/>
  </p:sldMasterIdLst>
  <p:sldIdLst>
    <p:sldId xmlns:r="http://schemas.openxmlformats.org/officeDocument/2006/relationships" id="256" r:id="Ref9d27952fab4581"/>
    <p:sldId xmlns:r="http://schemas.openxmlformats.org/officeDocument/2006/relationships" id="257" r:id="R2f40ffe0552e4f26"/>
    <p:sldId xmlns:r="http://schemas.openxmlformats.org/officeDocument/2006/relationships" id="258" r:id="Rcd10ae86066b47cf"/>
    <p:sldId xmlns:r="http://schemas.openxmlformats.org/officeDocument/2006/relationships" id="259" r:id="R06766abdc0d646de"/>
    <p:sldId xmlns:r="http://schemas.openxmlformats.org/officeDocument/2006/relationships" id="260" r:id="R8f3bb4ebfe4e4c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7bcca0406b445d" /><Relationship Type="http://schemas.openxmlformats.org/officeDocument/2006/relationships/slide" Target="/ppt/slides/slide1.xml" Id="Ref9d27952fab4581" /><Relationship Type="http://schemas.openxmlformats.org/officeDocument/2006/relationships/slide" Target="/ppt/slides/slide2.xml" Id="R2f40ffe0552e4f26" /><Relationship Type="http://schemas.openxmlformats.org/officeDocument/2006/relationships/slide" Target="/ppt/slides/slide3.xml" Id="Rcd10ae86066b47cf" /><Relationship Type="http://schemas.openxmlformats.org/officeDocument/2006/relationships/slide" Target="/ppt/slides/slide4.xml" Id="R06766abdc0d646de" /><Relationship Type="http://schemas.openxmlformats.org/officeDocument/2006/relationships/slide" Target="/ppt/slides/slide5.xml" Id="R8f3bb4ebfe4e4c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329fa101c4f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72707252e4468" /><Relationship Type="http://schemas.openxmlformats.org/officeDocument/2006/relationships/theme" Target="/ppt/slideMasters/theme/theme1.xml" Id="Rd4114f15fea345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072707252e44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e8020dfeb44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1dc9e99004c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d69c3c9df45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c52c44b3146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0e9d2e1dd41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 CATO WIKER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CATO WIKER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CATO WIKER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CATO WIKER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CATO WIKER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CATO WIKER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991 267 166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CATO WIKER AS</a:t>
            </a:r>
          </a:p>
        </p:txBody>
      </p:sp>
    </p:spTree>
  </p:cSld>
  <p:clrMapOvr>
    <a:masterClrMapping xmlns:a="http://schemas.openxmlformats.org/drawingml/2006/main"/>
  </p:clrMapOvr>
</p:sld>
</file>