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9bb60dedbe41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c43af9849247d1"/>
  </p:sldMasterIdLst>
  <p:sldIdLst>
    <p:sldId xmlns:r="http://schemas.openxmlformats.org/officeDocument/2006/relationships" id="256" r:id="R8725979754714264"/>
    <p:sldId xmlns:r="http://schemas.openxmlformats.org/officeDocument/2006/relationships" id="257" r:id="R00ac4ef89a4d442b"/>
    <p:sldId xmlns:r="http://schemas.openxmlformats.org/officeDocument/2006/relationships" id="258" r:id="Ra314801faa984dc7"/>
    <p:sldId xmlns:r="http://schemas.openxmlformats.org/officeDocument/2006/relationships" id="259" r:id="Ra2b93571c3bf4346"/>
    <p:sldId xmlns:r="http://schemas.openxmlformats.org/officeDocument/2006/relationships" id="260" r:id="Rd3217d474b9c4800"/>
    <p:sldId xmlns:r="http://schemas.openxmlformats.org/officeDocument/2006/relationships" id="261" r:id="Rf243ccda66834c73"/>
    <p:sldId xmlns:r="http://schemas.openxmlformats.org/officeDocument/2006/relationships" id="262" r:id="Rdcf169ee3a1c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43af9849247d1" /><Relationship Type="http://schemas.openxmlformats.org/officeDocument/2006/relationships/slide" Target="/ppt/slides/slide1.xml" Id="R8725979754714264" /><Relationship Type="http://schemas.openxmlformats.org/officeDocument/2006/relationships/slide" Target="/ppt/slides/slide2.xml" Id="R00ac4ef89a4d442b" /><Relationship Type="http://schemas.openxmlformats.org/officeDocument/2006/relationships/slide" Target="/ppt/slides/slide3.xml" Id="Ra314801faa984dc7" /><Relationship Type="http://schemas.openxmlformats.org/officeDocument/2006/relationships/slide" Target="/ppt/slides/slide4.xml" Id="Ra2b93571c3bf4346" /><Relationship Type="http://schemas.openxmlformats.org/officeDocument/2006/relationships/slide" Target="/ppt/slides/slide5.xml" Id="Rd3217d474b9c4800" /><Relationship Type="http://schemas.openxmlformats.org/officeDocument/2006/relationships/slide" Target="/ppt/slides/slide6.xml" Id="Rf243ccda66834c73" /><Relationship Type="http://schemas.openxmlformats.org/officeDocument/2006/relationships/slide" Target="/ppt/slides/slide7.xml" Id="Rdcf169ee3a1c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cb3f668e74a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017c08a3045a6" /><Relationship Type="http://schemas.openxmlformats.org/officeDocument/2006/relationships/theme" Target="/ppt/slideMasters/theme/theme1.xml" Id="R36b935593b05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017c08a3045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5b007999149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fa679294348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0eb6d5619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0e8e5e131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954cc77cf44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fc4a58cdc4c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0ab2bd5e145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HAVILA ARIEL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HAVILA ARIEL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HAVILA ARIEL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HAVILA ARIEL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HAVILA ARIEL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HAVILA ARIEL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−3 081 529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−26 694 052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31 579 799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324 020 709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HAVILA ARIEL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HAVILA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HAVILA ARIEL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Mjølstadneset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6092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08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991 192 239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HAVILA ARIEL AS</a:t>
            </a:r>
          </a:p>
        </p:txBody>
      </p:sp>
    </p:spTree>
  </p:cSld>
  <p:clrMapOvr>
    <a:masterClrMapping xmlns:a="http://schemas.openxmlformats.org/drawingml/2006/main"/>
  </p:clrMapOvr>
</p:sld>
</file>