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819a9e127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7dd54d57054632"/>
  </p:sldMasterIdLst>
  <p:sldIdLst>
    <p:sldId xmlns:r="http://schemas.openxmlformats.org/officeDocument/2006/relationships" id="256" r:id="R067c5abaab4e4b60"/>
    <p:sldId xmlns:r="http://schemas.openxmlformats.org/officeDocument/2006/relationships" id="257" r:id="R1c7f9eb9c4eb449e"/>
    <p:sldId xmlns:r="http://schemas.openxmlformats.org/officeDocument/2006/relationships" id="258" r:id="Rb44c2024cce94971"/>
    <p:sldId xmlns:r="http://schemas.openxmlformats.org/officeDocument/2006/relationships" id="259" r:id="Rb850b74527e54a38"/>
    <p:sldId xmlns:r="http://schemas.openxmlformats.org/officeDocument/2006/relationships" id="260" r:id="R42e924b8c7384953"/>
    <p:sldId xmlns:r="http://schemas.openxmlformats.org/officeDocument/2006/relationships" id="261" r:id="R2155f890db2f42da"/>
    <p:sldId xmlns:r="http://schemas.openxmlformats.org/officeDocument/2006/relationships" id="262" r:id="R335735ac4a7e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dd54d57054632" /><Relationship Type="http://schemas.openxmlformats.org/officeDocument/2006/relationships/slide" Target="/ppt/slides/slide1.xml" Id="R067c5abaab4e4b60" /><Relationship Type="http://schemas.openxmlformats.org/officeDocument/2006/relationships/slide" Target="/ppt/slides/slide2.xml" Id="R1c7f9eb9c4eb449e" /><Relationship Type="http://schemas.openxmlformats.org/officeDocument/2006/relationships/slide" Target="/ppt/slides/slide3.xml" Id="Rb44c2024cce94971" /><Relationship Type="http://schemas.openxmlformats.org/officeDocument/2006/relationships/slide" Target="/ppt/slides/slide4.xml" Id="Rb850b74527e54a38" /><Relationship Type="http://schemas.openxmlformats.org/officeDocument/2006/relationships/slide" Target="/ppt/slides/slide5.xml" Id="R42e924b8c7384953" /><Relationship Type="http://schemas.openxmlformats.org/officeDocument/2006/relationships/slide" Target="/ppt/slides/slide6.xml" Id="R2155f890db2f42da" /><Relationship Type="http://schemas.openxmlformats.org/officeDocument/2006/relationships/slide" Target="/ppt/slides/slide7.xml" Id="R335735ac4a7e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9931e402f49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0cd97dea24447" /><Relationship Type="http://schemas.openxmlformats.org/officeDocument/2006/relationships/theme" Target="/ppt/slideMasters/theme/theme1.xml" Id="Re309278d43cd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0cd97dea2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aa62633e4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21528c1be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a2cd1b1c1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facc03579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66d83b7c14c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df3dff15e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54f948d93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SONNINO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SONNINO EIENDOM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19 273 336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8 644 082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3 790 648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12 592 844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79 886 261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MØRCK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MØRCK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Hjalmar Bjørges vei 105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991 163 085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SONNINO EIENDOM AS</a:t>
            </a:r>
          </a:p>
        </p:txBody>
      </p:sp>
    </p:spTree>
  </p:cSld>
  <p:clrMapOvr>
    <a:masterClrMapping xmlns:a="http://schemas.openxmlformats.org/drawingml/2006/main"/>
  </p:clrMapOvr>
</p:sld>
</file>