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92ebaea30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661bc157e04abb"/>
  </p:sldMasterIdLst>
  <p:sldIdLst>
    <p:sldId xmlns:r="http://schemas.openxmlformats.org/officeDocument/2006/relationships" id="256" r:id="R7126f3e2ca48460a"/>
    <p:sldId xmlns:r="http://schemas.openxmlformats.org/officeDocument/2006/relationships" id="257" r:id="R0873c297714e449b"/>
    <p:sldId xmlns:r="http://schemas.openxmlformats.org/officeDocument/2006/relationships" id="258" r:id="R5e320acb531b4121"/>
    <p:sldId xmlns:r="http://schemas.openxmlformats.org/officeDocument/2006/relationships" id="259" r:id="R7edb9a12c43640a6"/>
    <p:sldId xmlns:r="http://schemas.openxmlformats.org/officeDocument/2006/relationships" id="260" r:id="Re0063d241e5b432b"/>
    <p:sldId xmlns:r="http://schemas.openxmlformats.org/officeDocument/2006/relationships" id="261" r:id="Rc95380e39a7d4ce3"/>
    <p:sldId xmlns:r="http://schemas.openxmlformats.org/officeDocument/2006/relationships" id="262" r:id="Ra1cbb9bfb88d41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61bc157e04abb" /><Relationship Type="http://schemas.openxmlformats.org/officeDocument/2006/relationships/slide" Target="/ppt/slides/slide1.xml" Id="R7126f3e2ca48460a" /><Relationship Type="http://schemas.openxmlformats.org/officeDocument/2006/relationships/slide" Target="/ppt/slides/slide2.xml" Id="R0873c297714e449b" /><Relationship Type="http://schemas.openxmlformats.org/officeDocument/2006/relationships/slide" Target="/ppt/slides/slide3.xml" Id="R5e320acb531b4121" /><Relationship Type="http://schemas.openxmlformats.org/officeDocument/2006/relationships/slide" Target="/ppt/slides/slide4.xml" Id="R7edb9a12c43640a6" /><Relationship Type="http://schemas.openxmlformats.org/officeDocument/2006/relationships/slide" Target="/ppt/slides/slide5.xml" Id="Re0063d241e5b432b" /><Relationship Type="http://schemas.openxmlformats.org/officeDocument/2006/relationships/slide" Target="/ppt/slides/slide6.xml" Id="Rc95380e39a7d4ce3" /><Relationship Type="http://schemas.openxmlformats.org/officeDocument/2006/relationships/slide" Target="/ppt/slides/slide7.xml" Id="Ra1cbb9bfb88d41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8dc55e1b64a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8754bbae94d5c" /><Relationship Type="http://schemas.openxmlformats.org/officeDocument/2006/relationships/theme" Target="/ppt/slideMasters/theme/theme1.xml" Id="Re918c0ad2382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08754bbae94d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fd31f552c47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4ceca19a947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16665153144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e2db73fe246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0feb276c847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c2c7d4e9b4e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af3b78fb7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NORDIQUS SALVØYVEGEN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SALVØYVEGEN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NORDIQUS SALVØYVEGEN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SALVØYVEGEN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SALVØYVEGEN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SALVØYVEGEN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1 289 244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1 136 328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697 976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1 476 828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9 610 086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SALVØYVEGEN 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SBB BARNEHAGEBO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SALVØYVEGEN 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991 127 372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SALVØYVEGEN 6 AS</a:t>
            </a:r>
          </a:p>
        </p:txBody>
      </p:sp>
    </p:spTree>
  </p:cSld>
  <p:clrMapOvr>
    <a:masterClrMapping xmlns:a="http://schemas.openxmlformats.org/drawingml/2006/main"/>
  </p:clrMapOvr>
</p:sld>
</file>