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531b636870f4ac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75cfb3a209146bd"/>
  </p:sldMasterIdLst>
  <p:sldIdLst>
    <p:sldId xmlns:r="http://schemas.openxmlformats.org/officeDocument/2006/relationships" id="256" r:id="R4b6e79722089440c"/>
    <p:sldId xmlns:r="http://schemas.openxmlformats.org/officeDocument/2006/relationships" id="257" r:id="R27f47024d45b41b4"/>
    <p:sldId xmlns:r="http://schemas.openxmlformats.org/officeDocument/2006/relationships" id="258" r:id="Rfb47d0ff8fa54eac"/>
    <p:sldId xmlns:r="http://schemas.openxmlformats.org/officeDocument/2006/relationships" id="259" r:id="Rf66463db179f412d"/>
    <p:sldId xmlns:r="http://schemas.openxmlformats.org/officeDocument/2006/relationships" id="260" r:id="R534992c1c1e8423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75cfb3a209146bd" /><Relationship Type="http://schemas.openxmlformats.org/officeDocument/2006/relationships/slide" Target="/ppt/slides/slide1.xml" Id="R4b6e79722089440c" /><Relationship Type="http://schemas.openxmlformats.org/officeDocument/2006/relationships/slide" Target="/ppt/slides/slide2.xml" Id="R27f47024d45b41b4" /><Relationship Type="http://schemas.openxmlformats.org/officeDocument/2006/relationships/slide" Target="/ppt/slides/slide3.xml" Id="Rfb47d0ff8fa54eac" /><Relationship Type="http://schemas.openxmlformats.org/officeDocument/2006/relationships/slide" Target="/ppt/slides/slide4.xml" Id="Rf66463db179f412d" /><Relationship Type="http://schemas.openxmlformats.org/officeDocument/2006/relationships/slide" Target="/ppt/slides/slide5.xml" Id="R534992c1c1e8423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61c337786b54a8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5593bb9ca7a4c04" /><Relationship Type="http://schemas.openxmlformats.org/officeDocument/2006/relationships/theme" Target="/ppt/slideMasters/theme/theme1.xml" Id="Rbc2298a6fa55462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5593bb9ca7a4c0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8eeea45c684fe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388428a23f4ea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0cc742787d842d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566c70ce8e46b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143e9eb40f04e8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RAFFLES OFFSHORE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RAFFLES OFFSHORE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RAFFLES OFFSHORE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RAFFLES OFFSHORE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RAFFLES OFFSHORE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RAFFLES OFFSHORE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991 127 305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RAFFLES OFFSHORE AS</a:t>
            </a:r>
          </a:p>
        </p:txBody>
      </p:sp>
    </p:spTree>
  </p:cSld>
  <p:clrMapOvr>
    <a:masterClrMapping xmlns:a="http://schemas.openxmlformats.org/drawingml/2006/main"/>
  </p:clrMapOvr>
</p:sld>
</file>