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e829bcb2d544b5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92e5b36ff714c11"/>
  </p:sldMasterIdLst>
  <p:sldIdLst>
    <p:sldId xmlns:r="http://schemas.openxmlformats.org/officeDocument/2006/relationships" id="256" r:id="Rec92cccf68264aa6"/>
    <p:sldId xmlns:r="http://schemas.openxmlformats.org/officeDocument/2006/relationships" id="257" r:id="Rf18c857323bd4856"/>
    <p:sldId xmlns:r="http://schemas.openxmlformats.org/officeDocument/2006/relationships" id="258" r:id="Ra6f8383d8c484067"/>
    <p:sldId xmlns:r="http://schemas.openxmlformats.org/officeDocument/2006/relationships" id="259" r:id="R9f8bfdb7c44640b0"/>
    <p:sldId xmlns:r="http://schemas.openxmlformats.org/officeDocument/2006/relationships" id="260" r:id="R00255e448e7f463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2e5b36ff714c11" /><Relationship Type="http://schemas.openxmlformats.org/officeDocument/2006/relationships/slide" Target="/ppt/slides/slide1.xml" Id="Rec92cccf68264aa6" /><Relationship Type="http://schemas.openxmlformats.org/officeDocument/2006/relationships/slide" Target="/ppt/slides/slide2.xml" Id="Rf18c857323bd4856" /><Relationship Type="http://schemas.openxmlformats.org/officeDocument/2006/relationships/slide" Target="/ppt/slides/slide3.xml" Id="Ra6f8383d8c484067" /><Relationship Type="http://schemas.openxmlformats.org/officeDocument/2006/relationships/slide" Target="/ppt/slides/slide4.xml" Id="R9f8bfdb7c44640b0" /><Relationship Type="http://schemas.openxmlformats.org/officeDocument/2006/relationships/slide" Target="/ppt/slides/slide5.xml" Id="R00255e448e7f463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1879b07ad3450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574852c7274fab" /><Relationship Type="http://schemas.openxmlformats.org/officeDocument/2006/relationships/theme" Target="/ppt/slideMasters/theme/theme1.xml" Id="R47dc79d8125e4f2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4574852c7274fa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57a40d58ca4fa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ead7bb28dc492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1b3c7bc10544f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633371419c4f2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df00cadcf14d0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QA &amp; WELD TECH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QA &amp; WELD 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QA &amp; WELD TECH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QA &amp; WELD 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QA &amp; WELD 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QA &amp; WELD 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991 124 071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QA &amp; WELD TECH AS</a:t>
            </a:r>
          </a:p>
        </p:txBody>
      </p:sp>
    </p:spTree>
  </p:cSld>
  <p:clrMapOvr>
    <a:masterClrMapping xmlns:a="http://schemas.openxmlformats.org/drawingml/2006/main"/>
  </p:clrMapOvr>
</p:sld>
</file>