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9c7644d67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1abd37e52743a0"/>
  </p:sldMasterIdLst>
  <p:sldIdLst>
    <p:sldId xmlns:r="http://schemas.openxmlformats.org/officeDocument/2006/relationships" id="256" r:id="R71be2bb55ddd48a4"/>
    <p:sldId xmlns:r="http://schemas.openxmlformats.org/officeDocument/2006/relationships" id="257" r:id="R11cfa5d14ae6439f"/>
    <p:sldId xmlns:r="http://schemas.openxmlformats.org/officeDocument/2006/relationships" id="258" r:id="R9e4e3043af674834"/>
    <p:sldId xmlns:r="http://schemas.openxmlformats.org/officeDocument/2006/relationships" id="259" r:id="Ra8944aac5c064c4d"/>
    <p:sldId xmlns:r="http://schemas.openxmlformats.org/officeDocument/2006/relationships" id="260" r:id="Rf69d500d012f4403"/>
    <p:sldId xmlns:r="http://schemas.openxmlformats.org/officeDocument/2006/relationships" id="261" r:id="Rc48df04cbc81479a"/>
    <p:sldId xmlns:r="http://schemas.openxmlformats.org/officeDocument/2006/relationships" id="262" r:id="Rd1c97c0b39db4f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abd37e52743a0" /><Relationship Type="http://schemas.openxmlformats.org/officeDocument/2006/relationships/slide" Target="/ppt/slides/slide1.xml" Id="R71be2bb55ddd48a4" /><Relationship Type="http://schemas.openxmlformats.org/officeDocument/2006/relationships/slide" Target="/ppt/slides/slide2.xml" Id="R11cfa5d14ae6439f" /><Relationship Type="http://schemas.openxmlformats.org/officeDocument/2006/relationships/slide" Target="/ppt/slides/slide3.xml" Id="R9e4e3043af674834" /><Relationship Type="http://schemas.openxmlformats.org/officeDocument/2006/relationships/slide" Target="/ppt/slides/slide4.xml" Id="Ra8944aac5c064c4d" /><Relationship Type="http://schemas.openxmlformats.org/officeDocument/2006/relationships/slide" Target="/ppt/slides/slide5.xml" Id="Rf69d500d012f4403" /><Relationship Type="http://schemas.openxmlformats.org/officeDocument/2006/relationships/slide" Target="/ppt/slides/slide6.xml" Id="Rc48df04cbc81479a" /><Relationship Type="http://schemas.openxmlformats.org/officeDocument/2006/relationships/slide" Target="/ppt/slides/slide7.xml" Id="Rd1c97c0b39db4f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948091483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1d06f014b4f58" /><Relationship Type="http://schemas.openxmlformats.org/officeDocument/2006/relationships/theme" Target="/ppt/slideMasters/theme/theme1.xml" Id="Rc4cdd848dfbd42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1d06f014b4f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67dc7c6d4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4b078efa04c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697151d254a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77b5cb4eb4b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5087bbd834d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385fb9c934b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00a405eff49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ILA ALLE 74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ALLE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 ALLE 74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ALLE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ALLE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ALLE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4 618 908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ALLE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 BOLIGUTVIKLING OG -EIERSKAP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ALLE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Services AS, Hvamsvingen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erik@eriklund.no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991 108 432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ALLE 74 AS</a:t>
            </a:r>
          </a:p>
        </p:txBody>
      </p:sp>
    </p:spTree>
  </p:cSld>
  <p:clrMapOvr>
    <a:masterClrMapping xmlns:a="http://schemas.openxmlformats.org/drawingml/2006/main"/>
  </p:clrMapOvr>
</p:sld>
</file>