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7cdbfabbd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bca51e4a846d3"/>
  </p:sldMasterIdLst>
  <p:sldIdLst>
    <p:sldId xmlns:r="http://schemas.openxmlformats.org/officeDocument/2006/relationships" id="256" r:id="R4dff20de5b734434"/>
    <p:sldId xmlns:r="http://schemas.openxmlformats.org/officeDocument/2006/relationships" id="257" r:id="R5861f77ff4f845d7"/>
    <p:sldId xmlns:r="http://schemas.openxmlformats.org/officeDocument/2006/relationships" id="258" r:id="Re5989727dd2b4566"/>
    <p:sldId xmlns:r="http://schemas.openxmlformats.org/officeDocument/2006/relationships" id="259" r:id="Re5d6329e69264585"/>
    <p:sldId xmlns:r="http://schemas.openxmlformats.org/officeDocument/2006/relationships" id="260" r:id="R1e1f0be2fde341b7"/>
    <p:sldId xmlns:r="http://schemas.openxmlformats.org/officeDocument/2006/relationships" id="261" r:id="Rcca5c31e58ae4fc7"/>
    <p:sldId xmlns:r="http://schemas.openxmlformats.org/officeDocument/2006/relationships" id="262" r:id="Rf53139935a65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bca51e4a846d3" /><Relationship Type="http://schemas.openxmlformats.org/officeDocument/2006/relationships/slide" Target="/ppt/slides/slide1.xml" Id="R4dff20de5b734434" /><Relationship Type="http://schemas.openxmlformats.org/officeDocument/2006/relationships/slide" Target="/ppt/slides/slide2.xml" Id="R5861f77ff4f845d7" /><Relationship Type="http://schemas.openxmlformats.org/officeDocument/2006/relationships/slide" Target="/ppt/slides/slide3.xml" Id="Re5989727dd2b4566" /><Relationship Type="http://schemas.openxmlformats.org/officeDocument/2006/relationships/slide" Target="/ppt/slides/slide4.xml" Id="Re5d6329e69264585" /><Relationship Type="http://schemas.openxmlformats.org/officeDocument/2006/relationships/slide" Target="/ppt/slides/slide5.xml" Id="R1e1f0be2fde341b7" /><Relationship Type="http://schemas.openxmlformats.org/officeDocument/2006/relationships/slide" Target="/ppt/slides/slide6.xml" Id="Rcca5c31e58ae4fc7" /><Relationship Type="http://schemas.openxmlformats.org/officeDocument/2006/relationships/slide" Target="/ppt/slides/slide7.xml" Id="Rf53139935a65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667052abf43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90ebc37dc4ea1" /><Relationship Type="http://schemas.openxmlformats.org/officeDocument/2006/relationships/theme" Target="/ppt/slideMasters/theme/theme1.xml" Id="Rd11b7d8e9a7a4f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690ebc37dc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704cd8315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c71b106d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76818d65f4b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b5a67bf63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94f2acd1542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2a778b644a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3d0b5c2b3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 1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13 221 144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3 457 523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Moldfaret 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eivind.halvorsen@subholding.no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www.subwaynorge.no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991 098 577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 1 AS</a:t>
            </a:r>
          </a:p>
        </p:txBody>
      </p:sp>
    </p:spTree>
  </p:cSld>
  <p:clrMapOvr>
    <a:masterClrMapping xmlns:a="http://schemas.openxmlformats.org/drawingml/2006/main"/>
  </p:clrMapOvr>
</p:sld>
</file>