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6501ad58a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4e80e696b430d"/>
  </p:sldMasterIdLst>
  <p:sldIdLst>
    <p:sldId xmlns:r="http://schemas.openxmlformats.org/officeDocument/2006/relationships" id="256" r:id="R6389804617864e40"/>
    <p:sldId xmlns:r="http://schemas.openxmlformats.org/officeDocument/2006/relationships" id="257" r:id="R92391775687241ba"/>
    <p:sldId xmlns:r="http://schemas.openxmlformats.org/officeDocument/2006/relationships" id="258" r:id="Rf4df8ed3047b4120"/>
    <p:sldId xmlns:r="http://schemas.openxmlformats.org/officeDocument/2006/relationships" id="259" r:id="R04e0efbb19e447c1"/>
    <p:sldId xmlns:r="http://schemas.openxmlformats.org/officeDocument/2006/relationships" id="260" r:id="R44e6a52d29644bda"/>
    <p:sldId xmlns:r="http://schemas.openxmlformats.org/officeDocument/2006/relationships" id="261" r:id="R7c8878aa704c45b8"/>
    <p:sldId xmlns:r="http://schemas.openxmlformats.org/officeDocument/2006/relationships" id="262" r:id="Rf8f778c953c642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4e80e696b430d" /><Relationship Type="http://schemas.openxmlformats.org/officeDocument/2006/relationships/slide" Target="/ppt/slides/slide1.xml" Id="R6389804617864e40" /><Relationship Type="http://schemas.openxmlformats.org/officeDocument/2006/relationships/slide" Target="/ppt/slides/slide2.xml" Id="R92391775687241ba" /><Relationship Type="http://schemas.openxmlformats.org/officeDocument/2006/relationships/slide" Target="/ppt/slides/slide3.xml" Id="Rf4df8ed3047b4120" /><Relationship Type="http://schemas.openxmlformats.org/officeDocument/2006/relationships/slide" Target="/ppt/slides/slide4.xml" Id="R04e0efbb19e447c1" /><Relationship Type="http://schemas.openxmlformats.org/officeDocument/2006/relationships/slide" Target="/ppt/slides/slide5.xml" Id="R44e6a52d29644bda" /><Relationship Type="http://schemas.openxmlformats.org/officeDocument/2006/relationships/slide" Target="/ppt/slides/slide6.xml" Id="R7c8878aa704c45b8" /><Relationship Type="http://schemas.openxmlformats.org/officeDocument/2006/relationships/slide" Target="/ppt/slides/slide7.xml" Id="Rf8f778c953c642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90bce14fe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90f148c14eb7" /><Relationship Type="http://schemas.openxmlformats.org/officeDocument/2006/relationships/theme" Target="/ppt/slideMasters/theme/theme1.xml" Id="R2cdeef35610e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690f148c1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be47f2b75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50385210f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f42c184c1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4ba3001f1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7645c72a147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1790e5013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0a44e08b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BRUSDAL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 TRANSPORT AS ble etablert [år] og holder til i Søvik.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58 565 808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13 020 215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23 470 652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KARSTEN BRUSDAL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EVEN BRUSDAL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BRUSDAL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Gamlemsvegen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6280 Søvik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991 089 934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BRUSDAL TRANSPORT AS</a:t>
            </a:r>
          </a:p>
        </p:txBody>
      </p:sp>
    </p:spTree>
  </p:cSld>
  <p:clrMapOvr>
    <a:masterClrMapping xmlns:a="http://schemas.openxmlformats.org/drawingml/2006/main"/>
  </p:clrMapOvr>
</p:sld>
</file>